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3.xml" ContentType="application/vnd.openxmlformats-officedocument.theme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4.xml" ContentType="application/vnd.openxmlformats-officedocument.theme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5" r:id="rId1"/>
    <p:sldMasterId id="2147483672" r:id="rId2"/>
    <p:sldMasterId id="2147483777" r:id="rId3"/>
    <p:sldMasterId id="2147483707" r:id="rId4"/>
    <p:sldMasterId id="2147483709" r:id="rId5"/>
  </p:sldMasterIdLst>
  <p:notesMasterIdLst>
    <p:notesMasterId r:id="rId22"/>
  </p:notesMasterIdLst>
  <p:handoutMasterIdLst>
    <p:handoutMasterId r:id="rId23"/>
  </p:handoutMasterIdLst>
  <p:sldIdLst>
    <p:sldId id="257" r:id="rId6"/>
    <p:sldId id="319" r:id="rId7"/>
    <p:sldId id="309" r:id="rId8"/>
    <p:sldId id="327" r:id="rId9"/>
    <p:sldId id="313" r:id="rId10"/>
    <p:sldId id="328" r:id="rId11"/>
    <p:sldId id="329" r:id="rId12"/>
    <p:sldId id="330" r:id="rId13"/>
    <p:sldId id="331" r:id="rId14"/>
    <p:sldId id="332" r:id="rId15"/>
    <p:sldId id="333" r:id="rId16"/>
    <p:sldId id="334" r:id="rId17"/>
    <p:sldId id="335" r:id="rId18"/>
    <p:sldId id="336" r:id="rId19"/>
    <p:sldId id="321" r:id="rId20"/>
    <p:sldId id="337" r:id="rId21"/>
  </p:sldIdLst>
  <p:sldSz cx="9144000" cy="5143500" type="screen16x9"/>
  <p:notesSz cx="6858000" cy="9144000"/>
  <p:defaultTextStyle>
    <a:defPPr>
      <a:defRPr lang="fr-F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57">
          <p15:clr>
            <a:srgbClr val="A4A3A4"/>
          </p15:clr>
        </p15:guide>
        <p15:guide id="2" orient="horz" pos="1721">
          <p15:clr>
            <a:srgbClr val="A4A3A4"/>
          </p15:clr>
        </p15:guide>
        <p15:guide id="3" orient="horz" pos="2586">
          <p15:clr>
            <a:srgbClr val="A4A3A4"/>
          </p15:clr>
        </p15:guide>
        <p15:guide id="4" orient="horz" pos="2842">
          <p15:clr>
            <a:srgbClr val="A4A3A4"/>
          </p15:clr>
        </p15:guide>
        <p15:guide id="5" orient="horz" pos="2299">
          <p15:clr>
            <a:srgbClr val="A4A3A4"/>
          </p15:clr>
        </p15:guide>
        <p15:guide id="6" orient="horz" pos="1417">
          <p15:clr>
            <a:srgbClr val="A4A3A4"/>
          </p15:clr>
        </p15:guide>
        <p15:guide id="7" orient="horz" pos="569">
          <p15:clr>
            <a:srgbClr val="A4A3A4"/>
          </p15:clr>
        </p15:guide>
        <p15:guide id="8" orient="horz" pos="793">
          <p15:clr>
            <a:srgbClr val="A4A3A4"/>
          </p15:clr>
        </p15:guide>
        <p15:guide id="9" orient="horz" pos="1220">
          <p15:clr>
            <a:srgbClr val="A4A3A4"/>
          </p15:clr>
        </p15:guide>
        <p15:guide id="10" orient="horz" pos="2431">
          <p15:clr>
            <a:srgbClr val="A4A3A4"/>
          </p15:clr>
        </p15:guide>
        <p15:guide id="11" pos="5600">
          <p15:clr>
            <a:srgbClr val="A4A3A4"/>
          </p15:clr>
        </p15:guide>
        <p15:guide id="12" pos="3040">
          <p15:clr>
            <a:srgbClr val="A4A3A4"/>
          </p15:clr>
        </p15:guide>
        <p15:guide id="13" pos="160">
          <p15:clr>
            <a:srgbClr val="A4A3A4"/>
          </p15:clr>
        </p15:guide>
        <p15:guide id="14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9200"/>
    <a:srgbClr val="B2C8DA"/>
    <a:srgbClr val="B2C800"/>
    <a:srgbClr val="C693C2"/>
    <a:srgbClr val="AF1280"/>
    <a:srgbClr val="E6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8339" autoAdjust="0"/>
  </p:normalViewPr>
  <p:slideViewPr>
    <p:cSldViewPr snapToGrid="0" snapToObjects="1" showGuides="1">
      <p:cViewPr varScale="1">
        <p:scale>
          <a:sx n="119" d="100"/>
          <a:sy n="119" d="100"/>
        </p:scale>
        <p:origin x="300" y="102"/>
      </p:cViewPr>
      <p:guideLst>
        <p:guide orient="horz" pos="3057"/>
        <p:guide orient="horz" pos="1721"/>
        <p:guide orient="horz" pos="2586"/>
        <p:guide orient="horz" pos="2842"/>
        <p:guide orient="horz" pos="2299"/>
        <p:guide orient="horz" pos="1417"/>
        <p:guide orient="horz" pos="569"/>
        <p:guide orient="horz" pos="793"/>
        <p:guide orient="horz" pos="1220"/>
        <p:guide orient="horz" pos="2431"/>
        <p:guide pos="5600"/>
        <p:guide pos="3040"/>
        <p:guide pos="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88" d="100"/>
          <a:sy n="88" d="100"/>
        </p:scale>
        <p:origin x="3822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EA1E12-56A1-B34D-BADD-C17FBBE13C0A}" type="datetimeFigureOut">
              <a:rPr lang="fr-FR" smtClean="0"/>
              <a:t>07/03/2017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026A1C-D3C9-2D4C-A772-EF6EBC673CD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361441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3E218A-F7D1-4A1D-A87D-A56A2AE028D0}" type="datetimeFigureOut">
              <a:rPr lang="en-GB" smtClean="0"/>
              <a:t>07/03/2017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3F83FA-6FCF-4BC2-B1A2-40B0F9C34A1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42304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3F83FA-6FCF-4BC2-B1A2-40B0F9C34A1A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7973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3F83FA-6FCF-4BC2-B1A2-40B0F9C34A1A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372050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3F83FA-6FCF-4BC2-B1A2-40B0F9C34A1A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35646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3F83FA-6FCF-4BC2-B1A2-40B0F9C34A1A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31647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3F83FA-6FCF-4BC2-B1A2-40B0F9C34A1A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87999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3F83FA-6FCF-4BC2-B1A2-40B0F9C34A1A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56445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3F83FA-6FCF-4BC2-B1A2-40B0F9C34A1A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14147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3F83FA-6FCF-4BC2-B1A2-40B0F9C34A1A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29198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3F83FA-6FCF-4BC2-B1A2-40B0F9C34A1A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98450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3F83FA-6FCF-4BC2-B1A2-40B0F9C34A1A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50228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3F83FA-6FCF-4BC2-B1A2-40B0F9C34A1A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80910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3F83FA-6FCF-4BC2-B1A2-40B0F9C34A1A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47525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3F83FA-6FCF-4BC2-B1A2-40B0F9C34A1A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14762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3F83FA-6FCF-4BC2-B1A2-40B0F9C34A1A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11764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3F83FA-6FCF-4BC2-B1A2-40B0F9C34A1A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73164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emf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.png"/><Relationship Id="rId4" Type="http://schemas.openxmlformats.org/officeDocument/2006/relationships/image" Target="../media/image3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emf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emf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emf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.png"/><Relationship Id="rId4" Type="http://schemas.openxmlformats.org/officeDocument/2006/relationships/image" Target="../media/image3.emf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emf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emf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emf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emf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emf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.png"/><Relationship Id="rId4" Type="http://schemas.openxmlformats.org/officeDocument/2006/relationships/image" Target="../media/image3.em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3.emf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3.emf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6.png"/><Relationship Id="rId4" Type="http://schemas.openxmlformats.org/officeDocument/2006/relationships/image" Target="../media/image3.emf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layout + signa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/>
          <p:cNvSpPr>
            <a:spLocks noGrp="1"/>
          </p:cNvSpPr>
          <p:nvPr>
            <p:ph type="body" sz="quarter" idx="18" hasCustomPrompt="1"/>
          </p:nvPr>
        </p:nvSpPr>
        <p:spPr>
          <a:xfrm>
            <a:off x="162629" y="910152"/>
            <a:ext cx="8727371" cy="548559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b="0" i="0">
                <a:latin typeface="Verdana"/>
                <a:cs typeface="Verdana"/>
              </a:defRPr>
            </a:lvl1pPr>
          </a:lstStyle>
          <a:p>
            <a:pPr lvl="0"/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</a:t>
            </a:r>
            <a:r>
              <a:rPr lang="fr-FR" dirty="0" err="1" smtClean="0"/>
              <a:t>Title</a:t>
            </a:r>
            <a:endParaRPr lang="fr-FR" dirty="0" smtClean="0"/>
          </a:p>
        </p:txBody>
      </p:sp>
      <p:sp>
        <p:nvSpPr>
          <p:cNvPr id="9" name="Espace réservé du texte 8"/>
          <p:cNvSpPr>
            <a:spLocks noGrp="1"/>
          </p:cNvSpPr>
          <p:nvPr>
            <p:ph type="body" sz="quarter" idx="20" hasCustomPrompt="1"/>
          </p:nvPr>
        </p:nvSpPr>
        <p:spPr>
          <a:xfrm>
            <a:off x="169327" y="1583093"/>
            <a:ext cx="8720673" cy="356251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400" b="0" i="0">
                <a:solidFill>
                  <a:schemeClr val="accent2"/>
                </a:solidFill>
                <a:latin typeface="Verdana"/>
                <a:cs typeface="Verdana"/>
              </a:defRPr>
            </a:lvl1pPr>
          </a:lstStyle>
          <a:p>
            <a:pPr lvl="0"/>
            <a:r>
              <a:rPr lang="fr-FR" dirty="0" smtClean="0"/>
              <a:t>Click to Edit </a:t>
            </a:r>
            <a:r>
              <a:rPr lang="fr-FR" dirty="0" err="1" smtClean="0"/>
              <a:t>Optional</a:t>
            </a:r>
            <a:r>
              <a:rPr lang="fr-FR" dirty="0" smtClean="0"/>
              <a:t> </a:t>
            </a:r>
            <a:r>
              <a:rPr lang="fr-FR" dirty="0" err="1" smtClean="0"/>
              <a:t>Subtitle</a:t>
            </a:r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4404581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V1-2 + signa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-1" y="3859213"/>
            <a:ext cx="9135879" cy="652462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/>
          <p:cNvSpPr/>
          <p:nvPr userDrawn="1"/>
        </p:nvSpPr>
        <p:spPr>
          <a:xfrm>
            <a:off x="-1" y="4097338"/>
            <a:ext cx="9135879" cy="414337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/>
          <p:cNvSpPr txBox="1"/>
          <p:nvPr userDrawn="1"/>
        </p:nvSpPr>
        <p:spPr>
          <a:xfrm>
            <a:off x="169327" y="4728637"/>
            <a:ext cx="31242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700" b="0" i="0" dirty="0" smtClean="0">
                <a:latin typeface="Verdana"/>
                <a:cs typeface="Verdana"/>
              </a:rPr>
              <a:t>Auteur - Date</a:t>
            </a:r>
            <a:endParaRPr lang="fr-FR" sz="700" b="0" i="0" dirty="0">
              <a:latin typeface="Verdana"/>
              <a:cs typeface="Verdana"/>
            </a:endParaRPr>
          </a:p>
        </p:txBody>
      </p:sp>
      <p:sp>
        <p:nvSpPr>
          <p:cNvPr id="13" name="Espace réservé du contenu 7"/>
          <p:cNvSpPr>
            <a:spLocks noGrp="1"/>
          </p:cNvSpPr>
          <p:nvPr>
            <p:ph sz="quarter" idx="11" hasCustomPrompt="1"/>
          </p:nvPr>
        </p:nvSpPr>
        <p:spPr>
          <a:xfrm>
            <a:off x="4725493" y="1277377"/>
            <a:ext cx="4064000" cy="2372285"/>
          </a:xfrm>
          <a:prstGeom prst="rect">
            <a:avLst/>
          </a:prstGeom>
        </p:spPr>
        <p:txBody>
          <a:bodyPr vert="horz"/>
          <a:lstStyle>
            <a:lvl1pPr marL="182563" indent="-182563">
              <a:defRPr sz="2400" b="0" i="0">
                <a:latin typeface="Verdana"/>
                <a:cs typeface="Verdana"/>
              </a:defRPr>
            </a:lvl1pPr>
            <a:lvl2pPr marL="355600" indent="-173038">
              <a:buSzPct val="50000"/>
              <a:defRPr sz="1600" b="0" i="0">
                <a:latin typeface="Verdana"/>
                <a:cs typeface="Verdana"/>
              </a:defRPr>
            </a:lvl2pPr>
            <a:lvl3pPr marL="539750" indent="-184150">
              <a:buSzPct val="50000"/>
              <a:buFont typeface="Wingdings" charset="2"/>
              <a:buChar char="§"/>
              <a:defRPr sz="1400" b="0" i="0">
                <a:latin typeface="Verdana"/>
                <a:cs typeface="Verdana"/>
              </a:defRPr>
            </a:lvl3pPr>
            <a:lvl4pPr marL="722313" indent="-182563">
              <a:buSzPct val="50000"/>
              <a:buFont typeface="Courier New"/>
              <a:buChar char="o"/>
              <a:defRPr sz="1100" b="0" i="0">
                <a:latin typeface="Verdana"/>
                <a:cs typeface="Verdana"/>
              </a:defRPr>
            </a:lvl4pPr>
            <a:lvl5pPr>
              <a:defRPr b="0" i="0">
                <a:latin typeface="Verdana"/>
                <a:cs typeface="Verdana"/>
              </a:defRPr>
            </a:lvl5pPr>
          </a:lstStyle>
          <a:p>
            <a:pPr lvl="0"/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Master </a:t>
            </a:r>
            <a:r>
              <a:rPr lang="fr-FR" dirty="0" err="1" smtClean="0"/>
              <a:t>text</a:t>
            </a:r>
            <a:r>
              <a:rPr lang="fr-FR" dirty="0" smtClean="0"/>
              <a:t> styles</a:t>
            </a:r>
          </a:p>
          <a:p>
            <a:pPr lvl="1"/>
            <a:r>
              <a:rPr lang="fr-FR" dirty="0" smtClean="0"/>
              <a:t>Second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2"/>
            <a:r>
              <a:rPr lang="fr-FR" dirty="0" err="1" smtClean="0"/>
              <a:t>Third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3"/>
            <a:r>
              <a:rPr lang="fr-FR" dirty="0" err="1" smtClean="0"/>
              <a:t>Fourth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</p:txBody>
      </p:sp>
      <p:sp>
        <p:nvSpPr>
          <p:cNvPr id="14" name="Espace réservé du contenu 7"/>
          <p:cNvSpPr>
            <a:spLocks noGrp="1"/>
          </p:cNvSpPr>
          <p:nvPr>
            <p:ph sz="quarter" idx="17" hasCustomPrompt="1"/>
          </p:nvPr>
        </p:nvSpPr>
        <p:spPr>
          <a:xfrm>
            <a:off x="162629" y="1277377"/>
            <a:ext cx="4317999" cy="2372285"/>
          </a:xfrm>
          <a:prstGeom prst="rect">
            <a:avLst/>
          </a:prstGeom>
        </p:spPr>
        <p:txBody>
          <a:bodyPr vert="horz"/>
          <a:lstStyle>
            <a:lvl1pPr marL="182563" indent="-182563">
              <a:defRPr sz="2400" b="0" i="0">
                <a:latin typeface="Verdana"/>
                <a:cs typeface="Verdana"/>
              </a:defRPr>
            </a:lvl1pPr>
            <a:lvl2pPr marL="355600" indent="-173038">
              <a:buSzPct val="50000"/>
              <a:defRPr sz="1600" b="0" i="0">
                <a:latin typeface="Verdana"/>
                <a:cs typeface="Verdana"/>
              </a:defRPr>
            </a:lvl2pPr>
            <a:lvl3pPr marL="539750" indent="-184150">
              <a:buSzPct val="50000"/>
              <a:buFont typeface="Wingdings" charset="2"/>
              <a:buChar char="§"/>
              <a:defRPr sz="1400" b="0" i="0">
                <a:latin typeface="Verdana"/>
                <a:cs typeface="Verdana"/>
              </a:defRPr>
            </a:lvl3pPr>
            <a:lvl4pPr marL="722313" indent="-182563">
              <a:buSzPct val="50000"/>
              <a:buFont typeface="Courier New"/>
              <a:buChar char="o"/>
              <a:defRPr sz="1100" b="0" i="0">
                <a:latin typeface="Verdana"/>
                <a:cs typeface="Verdana"/>
              </a:defRPr>
            </a:lvl4pPr>
            <a:lvl5pPr>
              <a:defRPr b="0" i="0">
                <a:latin typeface="Verdana"/>
                <a:cs typeface="Verdana"/>
              </a:defRPr>
            </a:lvl5pPr>
          </a:lstStyle>
          <a:p>
            <a:pPr lvl="0"/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Master </a:t>
            </a:r>
            <a:r>
              <a:rPr lang="fr-FR" dirty="0" err="1" smtClean="0"/>
              <a:t>text</a:t>
            </a:r>
            <a:r>
              <a:rPr lang="fr-FR" dirty="0" smtClean="0"/>
              <a:t> styles</a:t>
            </a:r>
          </a:p>
          <a:p>
            <a:pPr lvl="1"/>
            <a:r>
              <a:rPr lang="fr-FR" dirty="0" smtClean="0"/>
              <a:t>Second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2"/>
            <a:r>
              <a:rPr lang="fr-FR" dirty="0" err="1" smtClean="0"/>
              <a:t>Third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3"/>
            <a:r>
              <a:rPr lang="fr-FR" dirty="0" err="1" smtClean="0"/>
              <a:t>Fourth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</p:txBody>
      </p:sp>
      <p:sp>
        <p:nvSpPr>
          <p:cNvPr id="11" name="Espace réservé du texte 2"/>
          <p:cNvSpPr>
            <a:spLocks noGrp="1"/>
          </p:cNvSpPr>
          <p:nvPr>
            <p:ph type="body" sz="quarter" idx="18" hasCustomPrompt="1"/>
          </p:nvPr>
        </p:nvSpPr>
        <p:spPr>
          <a:xfrm>
            <a:off x="153492" y="154378"/>
            <a:ext cx="8727371" cy="548559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b="0" i="0">
                <a:latin typeface="Verdana"/>
                <a:cs typeface="Verdana"/>
              </a:defRPr>
            </a:lvl1pPr>
          </a:lstStyle>
          <a:p>
            <a:pPr lvl="0"/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</a:t>
            </a:r>
            <a:r>
              <a:rPr lang="fr-FR" dirty="0" err="1" smtClean="0"/>
              <a:t>Title</a:t>
            </a:r>
            <a:endParaRPr lang="fr-FR" dirty="0" smtClean="0"/>
          </a:p>
        </p:txBody>
      </p:sp>
      <p:sp>
        <p:nvSpPr>
          <p:cNvPr id="15" name="Espace réservé du texte 8"/>
          <p:cNvSpPr>
            <a:spLocks noGrp="1"/>
          </p:cNvSpPr>
          <p:nvPr>
            <p:ph type="body" sz="quarter" idx="20" hasCustomPrompt="1"/>
          </p:nvPr>
        </p:nvSpPr>
        <p:spPr>
          <a:xfrm>
            <a:off x="160190" y="685234"/>
            <a:ext cx="8720673" cy="356251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400" b="0" i="0">
                <a:solidFill>
                  <a:schemeClr val="accent2"/>
                </a:solidFill>
                <a:latin typeface="Verdana"/>
                <a:cs typeface="Verdana"/>
              </a:defRPr>
            </a:lvl1pPr>
          </a:lstStyle>
          <a:p>
            <a:pPr lvl="0"/>
            <a:r>
              <a:rPr lang="fr-FR" dirty="0" smtClean="0"/>
              <a:t>Click to Edit </a:t>
            </a:r>
            <a:r>
              <a:rPr lang="fr-FR" dirty="0" err="1" smtClean="0"/>
              <a:t>Optional</a:t>
            </a:r>
            <a:r>
              <a:rPr lang="fr-FR" dirty="0" smtClean="0"/>
              <a:t> </a:t>
            </a:r>
            <a:r>
              <a:rPr lang="fr-FR" dirty="0" err="1" smtClean="0"/>
              <a:t>Subtitle</a:t>
            </a:r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24445433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V1-2 with callout + signa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-1" y="3859213"/>
            <a:ext cx="9135879" cy="652462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/>
          <p:cNvSpPr/>
          <p:nvPr userDrawn="1"/>
        </p:nvSpPr>
        <p:spPr>
          <a:xfrm>
            <a:off x="-1" y="4097338"/>
            <a:ext cx="9135879" cy="414337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Espace réservé du contenu 7"/>
          <p:cNvSpPr>
            <a:spLocks noGrp="1"/>
          </p:cNvSpPr>
          <p:nvPr>
            <p:ph sz="quarter" idx="11" hasCustomPrompt="1"/>
          </p:nvPr>
        </p:nvSpPr>
        <p:spPr>
          <a:xfrm>
            <a:off x="4725493" y="1277378"/>
            <a:ext cx="4064000" cy="2084626"/>
          </a:xfrm>
          <a:prstGeom prst="rect">
            <a:avLst/>
          </a:prstGeom>
        </p:spPr>
        <p:txBody>
          <a:bodyPr vert="horz"/>
          <a:lstStyle>
            <a:lvl1pPr marL="182563" indent="-182563">
              <a:defRPr sz="2400" b="0" i="0">
                <a:latin typeface="Verdana"/>
                <a:cs typeface="Verdana"/>
              </a:defRPr>
            </a:lvl1pPr>
            <a:lvl2pPr marL="355600" indent="-173038">
              <a:buSzPct val="50000"/>
              <a:defRPr sz="1600" b="0" i="0">
                <a:latin typeface="Verdana"/>
                <a:cs typeface="Verdana"/>
              </a:defRPr>
            </a:lvl2pPr>
            <a:lvl3pPr marL="539750" indent="-184150">
              <a:buSzPct val="50000"/>
              <a:buFont typeface="Wingdings" charset="2"/>
              <a:buChar char="§"/>
              <a:defRPr sz="1400" b="0" i="0">
                <a:latin typeface="Verdana"/>
                <a:cs typeface="Verdana"/>
              </a:defRPr>
            </a:lvl3pPr>
            <a:lvl4pPr marL="722313" indent="-182563">
              <a:buSzPct val="50000"/>
              <a:buFont typeface="Courier New"/>
              <a:buChar char="o"/>
              <a:defRPr sz="1100" b="0" i="0">
                <a:latin typeface="Verdana"/>
                <a:cs typeface="Verdana"/>
              </a:defRPr>
            </a:lvl4pPr>
            <a:lvl5pPr>
              <a:defRPr b="0" i="0">
                <a:latin typeface="Verdana"/>
                <a:cs typeface="Verdana"/>
              </a:defRPr>
            </a:lvl5pPr>
          </a:lstStyle>
          <a:p>
            <a:pPr lvl="0"/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Master </a:t>
            </a:r>
            <a:r>
              <a:rPr lang="fr-FR" dirty="0" err="1" smtClean="0"/>
              <a:t>text</a:t>
            </a:r>
            <a:r>
              <a:rPr lang="fr-FR" dirty="0" smtClean="0"/>
              <a:t> styles</a:t>
            </a:r>
          </a:p>
          <a:p>
            <a:pPr lvl="1"/>
            <a:r>
              <a:rPr lang="fr-FR" dirty="0" smtClean="0"/>
              <a:t>Second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2"/>
            <a:r>
              <a:rPr lang="fr-FR" dirty="0" err="1" smtClean="0"/>
              <a:t>Third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3"/>
            <a:r>
              <a:rPr lang="fr-FR" dirty="0" err="1" smtClean="0"/>
              <a:t>Fourth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</p:txBody>
      </p:sp>
      <p:sp>
        <p:nvSpPr>
          <p:cNvPr id="12" name="ZoneTexte 11"/>
          <p:cNvSpPr txBox="1"/>
          <p:nvPr userDrawn="1"/>
        </p:nvSpPr>
        <p:spPr>
          <a:xfrm>
            <a:off x="169327" y="4728637"/>
            <a:ext cx="31242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700" b="0" i="0" dirty="0" smtClean="0">
                <a:latin typeface="Verdana"/>
                <a:cs typeface="Verdana"/>
              </a:rPr>
              <a:t>Auteur - Date</a:t>
            </a:r>
            <a:endParaRPr lang="fr-FR" sz="700" b="0" i="0" dirty="0">
              <a:latin typeface="Verdana"/>
              <a:cs typeface="Verdana"/>
            </a:endParaRPr>
          </a:p>
        </p:txBody>
      </p:sp>
      <p:sp>
        <p:nvSpPr>
          <p:cNvPr id="9" name="Espace réservé du texte 3"/>
          <p:cNvSpPr>
            <a:spLocks noGrp="1"/>
          </p:cNvSpPr>
          <p:nvPr>
            <p:ph type="body" sz="quarter" idx="15" hasCustomPrompt="1"/>
          </p:nvPr>
        </p:nvSpPr>
        <p:spPr>
          <a:xfrm>
            <a:off x="170180" y="3499159"/>
            <a:ext cx="4401819" cy="2465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latin typeface="Verdana"/>
                <a:cs typeface="Verdana"/>
              </a:defRPr>
            </a:lvl1pPr>
          </a:lstStyle>
          <a:p>
            <a:r>
              <a:rPr lang="fr-FR" sz="800" dirty="0" err="1" smtClean="0">
                <a:latin typeface="Verdana"/>
                <a:cs typeface="Verdana"/>
              </a:rPr>
              <a:t>Optional</a:t>
            </a:r>
            <a:r>
              <a:rPr lang="fr-FR" sz="800" dirty="0" smtClean="0">
                <a:latin typeface="Verdana"/>
                <a:cs typeface="Verdana"/>
              </a:rPr>
              <a:t> description / </a:t>
            </a:r>
            <a:r>
              <a:rPr lang="fr-FR" sz="800" dirty="0" err="1" smtClean="0">
                <a:latin typeface="Verdana"/>
                <a:cs typeface="Verdana"/>
              </a:rPr>
              <a:t>context</a:t>
            </a:r>
            <a:r>
              <a:rPr lang="fr-FR" sz="800" dirty="0" smtClean="0">
                <a:latin typeface="Verdana"/>
                <a:cs typeface="Verdana"/>
              </a:rPr>
              <a:t> </a:t>
            </a:r>
            <a:r>
              <a:rPr lang="fr-FR" sz="800" dirty="0" err="1" smtClean="0">
                <a:latin typeface="Verdana"/>
                <a:cs typeface="Verdana"/>
              </a:rPr>
              <a:t>goes</a:t>
            </a:r>
            <a:r>
              <a:rPr lang="fr-FR" sz="800" dirty="0" smtClean="0">
                <a:latin typeface="Verdana"/>
                <a:cs typeface="Verdana"/>
              </a:rPr>
              <a:t> </a:t>
            </a:r>
            <a:r>
              <a:rPr lang="fr-FR" sz="800" dirty="0" err="1" smtClean="0">
                <a:latin typeface="Verdana"/>
                <a:cs typeface="Verdana"/>
              </a:rPr>
              <a:t>here</a:t>
            </a:r>
            <a:endParaRPr lang="fr-FR" dirty="0"/>
          </a:p>
        </p:txBody>
      </p:sp>
      <p:sp>
        <p:nvSpPr>
          <p:cNvPr id="13" name="Espace réservé du texte 3"/>
          <p:cNvSpPr>
            <a:spLocks noGrp="1"/>
          </p:cNvSpPr>
          <p:nvPr>
            <p:ph type="body" sz="quarter" idx="16" hasCustomPrompt="1"/>
          </p:nvPr>
        </p:nvSpPr>
        <p:spPr>
          <a:xfrm>
            <a:off x="4743767" y="3499159"/>
            <a:ext cx="4146233" cy="2465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latin typeface="Verdana"/>
                <a:cs typeface="Verdana"/>
              </a:defRPr>
            </a:lvl1pPr>
          </a:lstStyle>
          <a:p>
            <a:r>
              <a:rPr lang="fr-FR" sz="800" dirty="0" err="1" smtClean="0">
                <a:latin typeface="Verdana"/>
                <a:cs typeface="Verdana"/>
              </a:rPr>
              <a:t>Optional</a:t>
            </a:r>
            <a:r>
              <a:rPr lang="fr-FR" sz="800" dirty="0" smtClean="0">
                <a:latin typeface="Verdana"/>
                <a:cs typeface="Verdana"/>
              </a:rPr>
              <a:t> description / </a:t>
            </a:r>
            <a:r>
              <a:rPr lang="fr-FR" sz="800" dirty="0" err="1" smtClean="0">
                <a:latin typeface="Verdana"/>
                <a:cs typeface="Verdana"/>
              </a:rPr>
              <a:t>context</a:t>
            </a:r>
            <a:r>
              <a:rPr lang="fr-FR" sz="800" dirty="0" smtClean="0">
                <a:latin typeface="Verdana"/>
                <a:cs typeface="Verdana"/>
              </a:rPr>
              <a:t> </a:t>
            </a:r>
            <a:r>
              <a:rPr lang="fr-FR" sz="800" dirty="0" err="1" smtClean="0">
                <a:latin typeface="Verdana"/>
                <a:cs typeface="Verdana"/>
              </a:rPr>
              <a:t>goes</a:t>
            </a:r>
            <a:r>
              <a:rPr lang="fr-FR" sz="800" dirty="0" smtClean="0">
                <a:latin typeface="Verdana"/>
                <a:cs typeface="Verdana"/>
              </a:rPr>
              <a:t> </a:t>
            </a:r>
            <a:r>
              <a:rPr lang="fr-FR" sz="800" dirty="0" err="1" smtClean="0">
                <a:latin typeface="Verdana"/>
                <a:cs typeface="Verdana"/>
              </a:rPr>
              <a:t>here</a:t>
            </a:r>
            <a:endParaRPr lang="fr-FR" dirty="0"/>
          </a:p>
        </p:txBody>
      </p:sp>
      <p:sp>
        <p:nvSpPr>
          <p:cNvPr id="14" name="Espace réservé du contenu 7"/>
          <p:cNvSpPr>
            <a:spLocks noGrp="1"/>
          </p:cNvSpPr>
          <p:nvPr>
            <p:ph sz="quarter" idx="17" hasCustomPrompt="1"/>
          </p:nvPr>
        </p:nvSpPr>
        <p:spPr>
          <a:xfrm>
            <a:off x="162629" y="1277378"/>
            <a:ext cx="4317999" cy="2084626"/>
          </a:xfrm>
          <a:prstGeom prst="rect">
            <a:avLst/>
          </a:prstGeom>
        </p:spPr>
        <p:txBody>
          <a:bodyPr vert="horz"/>
          <a:lstStyle>
            <a:lvl1pPr marL="182563" indent="-182563">
              <a:defRPr sz="2400" b="0" i="0">
                <a:latin typeface="Verdana"/>
                <a:cs typeface="Verdana"/>
              </a:defRPr>
            </a:lvl1pPr>
            <a:lvl2pPr marL="355600" indent="-173038">
              <a:buSzPct val="50000"/>
              <a:defRPr sz="1600" b="0" i="0">
                <a:latin typeface="Verdana"/>
                <a:cs typeface="Verdana"/>
              </a:defRPr>
            </a:lvl2pPr>
            <a:lvl3pPr marL="539750" indent="-184150">
              <a:buSzPct val="50000"/>
              <a:buFont typeface="Wingdings" charset="2"/>
              <a:buChar char="§"/>
              <a:defRPr sz="1400" b="0" i="0">
                <a:latin typeface="Verdana"/>
                <a:cs typeface="Verdana"/>
              </a:defRPr>
            </a:lvl3pPr>
            <a:lvl4pPr marL="722313" indent="-182563">
              <a:buSzPct val="50000"/>
              <a:buFont typeface="Courier New"/>
              <a:buChar char="o"/>
              <a:defRPr sz="1100" b="0" i="0">
                <a:latin typeface="Verdana"/>
                <a:cs typeface="Verdana"/>
              </a:defRPr>
            </a:lvl4pPr>
            <a:lvl5pPr>
              <a:defRPr b="0" i="0">
                <a:latin typeface="Verdana"/>
                <a:cs typeface="Verdana"/>
              </a:defRPr>
            </a:lvl5pPr>
          </a:lstStyle>
          <a:p>
            <a:pPr lvl="0"/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Master </a:t>
            </a:r>
            <a:r>
              <a:rPr lang="fr-FR" dirty="0" err="1" smtClean="0"/>
              <a:t>text</a:t>
            </a:r>
            <a:r>
              <a:rPr lang="fr-FR" dirty="0" smtClean="0"/>
              <a:t> styles</a:t>
            </a:r>
          </a:p>
          <a:p>
            <a:pPr lvl="1"/>
            <a:r>
              <a:rPr lang="fr-FR" dirty="0" smtClean="0"/>
              <a:t>Second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2"/>
            <a:r>
              <a:rPr lang="fr-FR" dirty="0" err="1" smtClean="0"/>
              <a:t>Third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3"/>
            <a:r>
              <a:rPr lang="fr-FR" dirty="0" err="1" smtClean="0"/>
              <a:t>Fourth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</p:txBody>
      </p:sp>
      <p:sp>
        <p:nvSpPr>
          <p:cNvPr id="16" name="Espace réservé du texte 2"/>
          <p:cNvSpPr>
            <a:spLocks noGrp="1"/>
          </p:cNvSpPr>
          <p:nvPr>
            <p:ph type="body" sz="quarter" idx="18" hasCustomPrompt="1"/>
          </p:nvPr>
        </p:nvSpPr>
        <p:spPr>
          <a:xfrm>
            <a:off x="153492" y="154378"/>
            <a:ext cx="8727371" cy="548559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b="0" i="0">
                <a:latin typeface="Verdana"/>
                <a:cs typeface="Verdana"/>
              </a:defRPr>
            </a:lvl1pPr>
          </a:lstStyle>
          <a:p>
            <a:pPr lvl="0"/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</a:t>
            </a:r>
            <a:r>
              <a:rPr lang="fr-FR" dirty="0" err="1" smtClean="0"/>
              <a:t>Title</a:t>
            </a:r>
            <a:endParaRPr lang="fr-FR" dirty="0" smtClean="0"/>
          </a:p>
        </p:txBody>
      </p:sp>
      <p:sp>
        <p:nvSpPr>
          <p:cNvPr id="17" name="Espace réservé du texte 8"/>
          <p:cNvSpPr>
            <a:spLocks noGrp="1"/>
          </p:cNvSpPr>
          <p:nvPr>
            <p:ph type="body" sz="quarter" idx="20" hasCustomPrompt="1"/>
          </p:nvPr>
        </p:nvSpPr>
        <p:spPr>
          <a:xfrm>
            <a:off x="160190" y="685234"/>
            <a:ext cx="8720673" cy="356251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400" b="0" i="0">
                <a:solidFill>
                  <a:schemeClr val="accent2"/>
                </a:solidFill>
                <a:latin typeface="Verdana"/>
                <a:cs typeface="Verdana"/>
              </a:defRPr>
            </a:lvl1pPr>
          </a:lstStyle>
          <a:p>
            <a:pPr lvl="0"/>
            <a:r>
              <a:rPr lang="fr-FR" dirty="0" smtClean="0"/>
              <a:t>Click to Edit </a:t>
            </a:r>
            <a:r>
              <a:rPr lang="fr-FR" dirty="0" err="1" smtClean="0"/>
              <a:t>Optional</a:t>
            </a:r>
            <a:r>
              <a:rPr lang="fr-FR" dirty="0" smtClean="0"/>
              <a:t> </a:t>
            </a:r>
            <a:r>
              <a:rPr lang="fr-FR" dirty="0" err="1" smtClean="0"/>
              <a:t>Subtitle</a:t>
            </a:r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11210697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du contenu 7"/>
          <p:cNvSpPr>
            <a:spLocks noGrp="1"/>
          </p:cNvSpPr>
          <p:nvPr>
            <p:ph sz="quarter" idx="17" hasCustomPrompt="1"/>
          </p:nvPr>
        </p:nvSpPr>
        <p:spPr>
          <a:xfrm>
            <a:off x="162629" y="1277377"/>
            <a:ext cx="8727371" cy="3234298"/>
          </a:xfrm>
          <a:prstGeom prst="rect">
            <a:avLst/>
          </a:prstGeom>
        </p:spPr>
        <p:txBody>
          <a:bodyPr vert="horz"/>
          <a:lstStyle>
            <a:lvl1pPr marL="182563" indent="-182563">
              <a:defRPr sz="2400" b="0" i="0">
                <a:latin typeface="Verdana"/>
                <a:cs typeface="Verdana"/>
              </a:defRPr>
            </a:lvl1pPr>
            <a:lvl2pPr marL="355600" indent="-173038">
              <a:buSzPct val="50000"/>
              <a:defRPr sz="1600" b="0" i="0">
                <a:latin typeface="Verdana"/>
                <a:cs typeface="Verdana"/>
              </a:defRPr>
            </a:lvl2pPr>
            <a:lvl3pPr marL="539750" indent="-184150">
              <a:buSzPct val="50000"/>
              <a:buFont typeface="Wingdings" charset="2"/>
              <a:buChar char="§"/>
              <a:defRPr sz="1400" b="0" i="0">
                <a:latin typeface="Verdana"/>
                <a:cs typeface="Verdana"/>
              </a:defRPr>
            </a:lvl3pPr>
            <a:lvl4pPr marL="722313" indent="-182563">
              <a:buSzPct val="50000"/>
              <a:buFont typeface="Courier New"/>
              <a:buChar char="o"/>
              <a:defRPr sz="1100" b="0" i="0">
                <a:latin typeface="Verdana"/>
                <a:cs typeface="Verdana"/>
              </a:defRPr>
            </a:lvl4pPr>
            <a:lvl5pPr>
              <a:defRPr b="0" i="0">
                <a:latin typeface="Verdana"/>
                <a:cs typeface="Verdana"/>
              </a:defRPr>
            </a:lvl5pPr>
          </a:lstStyle>
          <a:p>
            <a:pPr lvl="0"/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Master </a:t>
            </a:r>
            <a:r>
              <a:rPr lang="fr-FR" dirty="0" err="1" smtClean="0"/>
              <a:t>text</a:t>
            </a:r>
            <a:r>
              <a:rPr lang="fr-FR" dirty="0" smtClean="0"/>
              <a:t> styles</a:t>
            </a:r>
          </a:p>
          <a:p>
            <a:pPr lvl="1"/>
            <a:r>
              <a:rPr lang="fr-FR" dirty="0" smtClean="0"/>
              <a:t>Second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2"/>
            <a:r>
              <a:rPr lang="fr-FR" dirty="0" err="1" smtClean="0"/>
              <a:t>Third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3"/>
            <a:r>
              <a:rPr lang="fr-FR" dirty="0" err="1" smtClean="0"/>
              <a:t>Fourth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</p:txBody>
      </p:sp>
      <p:sp>
        <p:nvSpPr>
          <p:cNvPr id="5" name="Espace réservé du texte 2"/>
          <p:cNvSpPr>
            <a:spLocks noGrp="1"/>
          </p:cNvSpPr>
          <p:nvPr>
            <p:ph type="body" sz="quarter" idx="18" hasCustomPrompt="1"/>
          </p:nvPr>
        </p:nvSpPr>
        <p:spPr>
          <a:xfrm>
            <a:off x="153492" y="154378"/>
            <a:ext cx="8727371" cy="548559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b="0" i="0">
                <a:latin typeface="Verdana"/>
                <a:cs typeface="Verdana"/>
              </a:defRPr>
            </a:lvl1pPr>
          </a:lstStyle>
          <a:p>
            <a:pPr lvl="0"/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</a:t>
            </a:r>
            <a:r>
              <a:rPr lang="fr-FR" dirty="0" err="1" smtClean="0"/>
              <a:t>Title</a:t>
            </a:r>
            <a:endParaRPr lang="fr-FR" dirty="0" smtClean="0"/>
          </a:p>
        </p:txBody>
      </p:sp>
      <p:sp>
        <p:nvSpPr>
          <p:cNvPr id="6" name="Espace réservé du texte 8"/>
          <p:cNvSpPr>
            <a:spLocks noGrp="1"/>
          </p:cNvSpPr>
          <p:nvPr>
            <p:ph type="body" sz="quarter" idx="20" hasCustomPrompt="1"/>
          </p:nvPr>
        </p:nvSpPr>
        <p:spPr>
          <a:xfrm>
            <a:off x="160190" y="685234"/>
            <a:ext cx="8720673" cy="356251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400" b="0" i="0">
                <a:solidFill>
                  <a:schemeClr val="accent2"/>
                </a:solidFill>
                <a:latin typeface="Verdana"/>
                <a:cs typeface="Verdana"/>
              </a:defRPr>
            </a:lvl1pPr>
          </a:lstStyle>
          <a:p>
            <a:pPr lvl="0"/>
            <a:r>
              <a:rPr lang="fr-FR" dirty="0" smtClean="0"/>
              <a:t>Click to Edit </a:t>
            </a:r>
            <a:r>
              <a:rPr lang="fr-FR" dirty="0" err="1" smtClean="0"/>
              <a:t>Optional</a:t>
            </a:r>
            <a:r>
              <a:rPr lang="fr-FR" dirty="0" smtClean="0"/>
              <a:t> </a:t>
            </a:r>
            <a:r>
              <a:rPr lang="fr-FR" dirty="0" err="1" smtClean="0"/>
              <a:t>Subtitle</a:t>
            </a:r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1827669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ce réservé du contenu 7"/>
          <p:cNvSpPr>
            <a:spLocks noGrp="1"/>
          </p:cNvSpPr>
          <p:nvPr>
            <p:ph sz="quarter" idx="11" hasCustomPrompt="1"/>
          </p:nvPr>
        </p:nvSpPr>
        <p:spPr>
          <a:xfrm>
            <a:off x="4725493" y="1277377"/>
            <a:ext cx="4064000" cy="3234298"/>
          </a:xfrm>
          <a:prstGeom prst="rect">
            <a:avLst/>
          </a:prstGeom>
        </p:spPr>
        <p:txBody>
          <a:bodyPr vert="horz"/>
          <a:lstStyle>
            <a:lvl1pPr marL="182563" indent="-182563">
              <a:defRPr sz="2400" b="0" i="0">
                <a:latin typeface="Verdana"/>
                <a:cs typeface="Verdana"/>
              </a:defRPr>
            </a:lvl1pPr>
            <a:lvl2pPr marL="355600" indent="-173038">
              <a:buSzPct val="50000"/>
              <a:defRPr sz="1600" b="0" i="0">
                <a:latin typeface="Verdana"/>
                <a:cs typeface="Verdana"/>
              </a:defRPr>
            </a:lvl2pPr>
            <a:lvl3pPr marL="539750" indent="-184150">
              <a:buSzPct val="50000"/>
              <a:buFont typeface="Wingdings" charset="2"/>
              <a:buChar char="§"/>
              <a:defRPr sz="1400" b="0" i="0">
                <a:latin typeface="Verdana"/>
                <a:cs typeface="Verdana"/>
              </a:defRPr>
            </a:lvl3pPr>
            <a:lvl4pPr marL="722313" indent="-182563">
              <a:buSzPct val="50000"/>
              <a:buFont typeface="Courier New"/>
              <a:buChar char="o"/>
              <a:defRPr sz="1100" b="0" i="0">
                <a:latin typeface="Verdana"/>
                <a:cs typeface="Verdana"/>
              </a:defRPr>
            </a:lvl4pPr>
            <a:lvl5pPr>
              <a:defRPr b="0" i="0">
                <a:latin typeface="Verdana"/>
                <a:cs typeface="Verdana"/>
              </a:defRPr>
            </a:lvl5pPr>
          </a:lstStyle>
          <a:p>
            <a:pPr lvl="0"/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Master </a:t>
            </a:r>
            <a:r>
              <a:rPr lang="fr-FR" dirty="0" err="1" smtClean="0"/>
              <a:t>text</a:t>
            </a:r>
            <a:r>
              <a:rPr lang="fr-FR" dirty="0" smtClean="0"/>
              <a:t> styles</a:t>
            </a:r>
          </a:p>
          <a:p>
            <a:pPr lvl="1"/>
            <a:r>
              <a:rPr lang="fr-FR" dirty="0" smtClean="0"/>
              <a:t>Second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2"/>
            <a:r>
              <a:rPr lang="fr-FR" dirty="0" err="1" smtClean="0"/>
              <a:t>Third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3"/>
            <a:r>
              <a:rPr lang="fr-FR" dirty="0" err="1" smtClean="0"/>
              <a:t>Fourth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</p:txBody>
      </p:sp>
      <p:sp>
        <p:nvSpPr>
          <p:cNvPr id="13" name="Espace réservé du contenu 7"/>
          <p:cNvSpPr>
            <a:spLocks noGrp="1"/>
          </p:cNvSpPr>
          <p:nvPr>
            <p:ph sz="quarter" idx="17" hasCustomPrompt="1"/>
          </p:nvPr>
        </p:nvSpPr>
        <p:spPr>
          <a:xfrm>
            <a:off x="162629" y="1277377"/>
            <a:ext cx="4317999" cy="3234298"/>
          </a:xfrm>
          <a:prstGeom prst="rect">
            <a:avLst/>
          </a:prstGeom>
        </p:spPr>
        <p:txBody>
          <a:bodyPr vert="horz"/>
          <a:lstStyle>
            <a:lvl1pPr marL="182563" indent="-182563">
              <a:defRPr sz="2400" b="0" i="0">
                <a:latin typeface="Verdana"/>
                <a:cs typeface="Verdana"/>
              </a:defRPr>
            </a:lvl1pPr>
            <a:lvl2pPr marL="355600" indent="-173038">
              <a:buSzPct val="50000"/>
              <a:defRPr sz="1600" b="0" i="0">
                <a:latin typeface="Verdana"/>
                <a:cs typeface="Verdana"/>
              </a:defRPr>
            </a:lvl2pPr>
            <a:lvl3pPr marL="539750" indent="-184150">
              <a:buSzPct val="50000"/>
              <a:buFont typeface="Wingdings" charset="2"/>
              <a:buChar char="§"/>
              <a:defRPr sz="1400" b="0" i="0">
                <a:latin typeface="Verdana"/>
                <a:cs typeface="Verdana"/>
              </a:defRPr>
            </a:lvl3pPr>
            <a:lvl4pPr marL="722313" indent="-182563">
              <a:buSzPct val="50000"/>
              <a:buFont typeface="Courier New"/>
              <a:buChar char="o"/>
              <a:defRPr sz="1100" b="0" i="0">
                <a:latin typeface="Verdana"/>
                <a:cs typeface="Verdana"/>
              </a:defRPr>
            </a:lvl4pPr>
            <a:lvl5pPr>
              <a:defRPr b="0" i="0">
                <a:latin typeface="Verdana"/>
                <a:cs typeface="Verdana"/>
              </a:defRPr>
            </a:lvl5pPr>
          </a:lstStyle>
          <a:p>
            <a:pPr lvl="0"/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Master </a:t>
            </a:r>
            <a:r>
              <a:rPr lang="fr-FR" dirty="0" err="1" smtClean="0"/>
              <a:t>text</a:t>
            </a:r>
            <a:r>
              <a:rPr lang="fr-FR" dirty="0" smtClean="0"/>
              <a:t> styles</a:t>
            </a:r>
          </a:p>
          <a:p>
            <a:pPr lvl="1"/>
            <a:r>
              <a:rPr lang="fr-FR" dirty="0" smtClean="0"/>
              <a:t>Second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2"/>
            <a:r>
              <a:rPr lang="fr-FR" dirty="0" err="1" smtClean="0"/>
              <a:t>Third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3"/>
            <a:r>
              <a:rPr lang="fr-FR" dirty="0" err="1" smtClean="0"/>
              <a:t>Fourth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</p:txBody>
      </p:sp>
      <p:sp>
        <p:nvSpPr>
          <p:cNvPr id="6" name="Espace réservé du texte 2"/>
          <p:cNvSpPr>
            <a:spLocks noGrp="1"/>
          </p:cNvSpPr>
          <p:nvPr>
            <p:ph type="body" sz="quarter" idx="18" hasCustomPrompt="1"/>
          </p:nvPr>
        </p:nvSpPr>
        <p:spPr>
          <a:xfrm>
            <a:off x="153492" y="154378"/>
            <a:ext cx="8727371" cy="548559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b="0" i="0">
                <a:latin typeface="Verdana"/>
                <a:cs typeface="Verdana"/>
              </a:defRPr>
            </a:lvl1pPr>
          </a:lstStyle>
          <a:p>
            <a:pPr lvl="0"/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</a:t>
            </a:r>
            <a:r>
              <a:rPr lang="fr-FR" dirty="0" err="1" smtClean="0"/>
              <a:t>Title</a:t>
            </a:r>
            <a:endParaRPr lang="fr-FR" dirty="0" smtClean="0"/>
          </a:p>
        </p:txBody>
      </p:sp>
      <p:sp>
        <p:nvSpPr>
          <p:cNvPr id="7" name="Espace réservé du texte 8"/>
          <p:cNvSpPr>
            <a:spLocks noGrp="1"/>
          </p:cNvSpPr>
          <p:nvPr>
            <p:ph type="body" sz="quarter" idx="20" hasCustomPrompt="1"/>
          </p:nvPr>
        </p:nvSpPr>
        <p:spPr>
          <a:xfrm>
            <a:off x="160190" y="685234"/>
            <a:ext cx="8720673" cy="356251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400" b="0" i="0">
                <a:solidFill>
                  <a:schemeClr val="accent2"/>
                </a:solidFill>
                <a:latin typeface="Verdana"/>
                <a:cs typeface="Verdana"/>
              </a:defRPr>
            </a:lvl1pPr>
          </a:lstStyle>
          <a:p>
            <a:pPr lvl="0"/>
            <a:r>
              <a:rPr lang="fr-FR" dirty="0" smtClean="0"/>
              <a:t>Click to Edit </a:t>
            </a:r>
            <a:r>
              <a:rPr lang="fr-FR" dirty="0" err="1" smtClean="0"/>
              <a:t>Optional</a:t>
            </a:r>
            <a:r>
              <a:rPr lang="fr-FR" dirty="0" smtClean="0"/>
              <a:t> </a:t>
            </a:r>
            <a:r>
              <a:rPr lang="fr-FR" dirty="0" err="1" smtClean="0"/>
              <a:t>Subtitle</a:t>
            </a:r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37688980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ith ca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3"/>
          <p:cNvSpPr>
            <a:spLocks noGrp="1"/>
          </p:cNvSpPr>
          <p:nvPr>
            <p:ph type="body" sz="quarter" idx="15" hasCustomPrompt="1"/>
          </p:nvPr>
        </p:nvSpPr>
        <p:spPr>
          <a:xfrm>
            <a:off x="170180" y="3946819"/>
            <a:ext cx="4401819" cy="2465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latin typeface="Verdana"/>
                <a:cs typeface="Verdana"/>
              </a:defRPr>
            </a:lvl1pPr>
          </a:lstStyle>
          <a:p>
            <a:r>
              <a:rPr lang="fr-FR" sz="800" dirty="0" err="1" smtClean="0">
                <a:latin typeface="Verdana"/>
                <a:cs typeface="Verdana"/>
              </a:rPr>
              <a:t>Optional</a:t>
            </a:r>
            <a:r>
              <a:rPr lang="fr-FR" sz="800" dirty="0" smtClean="0">
                <a:latin typeface="Verdana"/>
                <a:cs typeface="Verdana"/>
              </a:rPr>
              <a:t> description / </a:t>
            </a:r>
            <a:r>
              <a:rPr lang="fr-FR" sz="800" dirty="0" err="1" smtClean="0">
                <a:latin typeface="Verdana"/>
                <a:cs typeface="Verdana"/>
              </a:rPr>
              <a:t>context</a:t>
            </a:r>
            <a:r>
              <a:rPr lang="fr-FR" sz="800" dirty="0" smtClean="0">
                <a:latin typeface="Verdana"/>
                <a:cs typeface="Verdana"/>
              </a:rPr>
              <a:t> </a:t>
            </a:r>
            <a:r>
              <a:rPr lang="fr-FR" sz="800" dirty="0" err="1" smtClean="0">
                <a:latin typeface="Verdana"/>
                <a:cs typeface="Verdana"/>
              </a:rPr>
              <a:t>goes</a:t>
            </a:r>
            <a:r>
              <a:rPr lang="fr-FR" sz="800" dirty="0" smtClean="0">
                <a:latin typeface="Verdana"/>
                <a:cs typeface="Verdana"/>
              </a:rPr>
              <a:t> </a:t>
            </a:r>
            <a:r>
              <a:rPr lang="fr-FR" sz="800" dirty="0" err="1" smtClean="0">
                <a:latin typeface="Verdana"/>
                <a:cs typeface="Verdana"/>
              </a:rPr>
              <a:t>here</a:t>
            </a:r>
            <a:endParaRPr lang="fr-FR" dirty="0"/>
          </a:p>
        </p:txBody>
      </p:sp>
      <p:sp>
        <p:nvSpPr>
          <p:cNvPr id="6" name="Espace réservé du texte 3"/>
          <p:cNvSpPr>
            <a:spLocks noGrp="1"/>
          </p:cNvSpPr>
          <p:nvPr>
            <p:ph type="body" sz="quarter" idx="16" hasCustomPrompt="1"/>
          </p:nvPr>
        </p:nvSpPr>
        <p:spPr>
          <a:xfrm>
            <a:off x="4743767" y="3946819"/>
            <a:ext cx="4146233" cy="2465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latin typeface="Verdana"/>
                <a:cs typeface="Verdana"/>
              </a:defRPr>
            </a:lvl1pPr>
          </a:lstStyle>
          <a:p>
            <a:r>
              <a:rPr lang="fr-FR" sz="800" dirty="0" err="1" smtClean="0">
                <a:latin typeface="Verdana"/>
                <a:cs typeface="Verdana"/>
              </a:rPr>
              <a:t>Optional</a:t>
            </a:r>
            <a:r>
              <a:rPr lang="fr-FR" sz="800" dirty="0" smtClean="0">
                <a:latin typeface="Verdana"/>
                <a:cs typeface="Verdana"/>
              </a:rPr>
              <a:t> description / </a:t>
            </a:r>
            <a:r>
              <a:rPr lang="fr-FR" sz="800" dirty="0" err="1" smtClean="0">
                <a:latin typeface="Verdana"/>
                <a:cs typeface="Verdana"/>
              </a:rPr>
              <a:t>context</a:t>
            </a:r>
            <a:r>
              <a:rPr lang="fr-FR" sz="800" dirty="0" smtClean="0">
                <a:latin typeface="Verdana"/>
                <a:cs typeface="Verdana"/>
              </a:rPr>
              <a:t> </a:t>
            </a:r>
            <a:r>
              <a:rPr lang="fr-FR" sz="800" dirty="0" err="1" smtClean="0">
                <a:latin typeface="Verdana"/>
                <a:cs typeface="Verdana"/>
              </a:rPr>
              <a:t>goes</a:t>
            </a:r>
            <a:r>
              <a:rPr lang="fr-FR" sz="800" dirty="0" smtClean="0">
                <a:latin typeface="Verdana"/>
                <a:cs typeface="Verdana"/>
              </a:rPr>
              <a:t> </a:t>
            </a:r>
            <a:r>
              <a:rPr lang="fr-FR" sz="800" dirty="0" err="1" smtClean="0">
                <a:latin typeface="Verdana"/>
                <a:cs typeface="Verdana"/>
              </a:rPr>
              <a:t>here</a:t>
            </a:r>
            <a:endParaRPr lang="fr-FR" dirty="0"/>
          </a:p>
        </p:txBody>
      </p:sp>
      <p:sp>
        <p:nvSpPr>
          <p:cNvPr id="7" name="Espace réservé du contenu 7"/>
          <p:cNvSpPr>
            <a:spLocks noGrp="1"/>
          </p:cNvSpPr>
          <p:nvPr>
            <p:ph sz="quarter" idx="11" hasCustomPrompt="1"/>
          </p:nvPr>
        </p:nvSpPr>
        <p:spPr>
          <a:xfrm>
            <a:off x="4725493" y="1277377"/>
            <a:ext cx="4064000" cy="2372286"/>
          </a:xfrm>
          <a:prstGeom prst="rect">
            <a:avLst/>
          </a:prstGeom>
        </p:spPr>
        <p:txBody>
          <a:bodyPr vert="horz"/>
          <a:lstStyle>
            <a:lvl1pPr marL="182563" indent="-182563">
              <a:defRPr sz="2400" b="0" i="0">
                <a:latin typeface="Verdana"/>
                <a:cs typeface="Verdana"/>
              </a:defRPr>
            </a:lvl1pPr>
            <a:lvl2pPr marL="355600" indent="-173038">
              <a:buSzPct val="50000"/>
              <a:defRPr sz="1600" b="0" i="0">
                <a:latin typeface="Verdana"/>
                <a:cs typeface="Verdana"/>
              </a:defRPr>
            </a:lvl2pPr>
            <a:lvl3pPr marL="539750" indent="-184150">
              <a:buSzPct val="50000"/>
              <a:buFont typeface="Wingdings" charset="2"/>
              <a:buChar char="§"/>
              <a:defRPr sz="1400" b="0" i="0">
                <a:latin typeface="Verdana"/>
                <a:cs typeface="Verdana"/>
              </a:defRPr>
            </a:lvl3pPr>
            <a:lvl4pPr marL="722313" indent="-182563">
              <a:buSzPct val="50000"/>
              <a:buFont typeface="Courier New"/>
              <a:buChar char="o"/>
              <a:defRPr sz="1100" b="0" i="0">
                <a:latin typeface="Verdana"/>
                <a:cs typeface="Verdana"/>
              </a:defRPr>
            </a:lvl4pPr>
            <a:lvl5pPr>
              <a:defRPr b="0" i="0">
                <a:latin typeface="Verdana"/>
                <a:cs typeface="Verdana"/>
              </a:defRPr>
            </a:lvl5pPr>
          </a:lstStyle>
          <a:p>
            <a:pPr lvl="0"/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Master </a:t>
            </a:r>
            <a:r>
              <a:rPr lang="fr-FR" dirty="0" err="1" smtClean="0"/>
              <a:t>text</a:t>
            </a:r>
            <a:r>
              <a:rPr lang="fr-FR" dirty="0" smtClean="0"/>
              <a:t> styles</a:t>
            </a:r>
          </a:p>
          <a:p>
            <a:pPr lvl="1"/>
            <a:r>
              <a:rPr lang="fr-FR" dirty="0" smtClean="0"/>
              <a:t>Second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2"/>
            <a:r>
              <a:rPr lang="fr-FR" dirty="0" err="1" smtClean="0"/>
              <a:t>Third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3"/>
            <a:r>
              <a:rPr lang="fr-FR" dirty="0" err="1" smtClean="0"/>
              <a:t>Fourth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</p:txBody>
      </p:sp>
      <p:sp>
        <p:nvSpPr>
          <p:cNvPr id="8" name="Espace réservé du contenu 7"/>
          <p:cNvSpPr>
            <a:spLocks noGrp="1"/>
          </p:cNvSpPr>
          <p:nvPr>
            <p:ph sz="quarter" idx="17" hasCustomPrompt="1"/>
          </p:nvPr>
        </p:nvSpPr>
        <p:spPr>
          <a:xfrm>
            <a:off x="162629" y="1277377"/>
            <a:ext cx="4317999" cy="2372286"/>
          </a:xfrm>
          <a:prstGeom prst="rect">
            <a:avLst/>
          </a:prstGeom>
        </p:spPr>
        <p:txBody>
          <a:bodyPr vert="horz"/>
          <a:lstStyle>
            <a:lvl1pPr marL="182563" indent="-182563">
              <a:defRPr sz="2400" b="0" i="0">
                <a:latin typeface="Verdana"/>
                <a:cs typeface="Verdana"/>
              </a:defRPr>
            </a:lvl1pPr>
            <a:lvl2pPr marL="355600" indent="-173038">
              <a:buSzPct val="50000"/>
              <a:defRPr sz="1600" b="0" i="0">
                <a:latin typeface="Verdana"/>
                <a:cs typeface="Verdana"/>
              </a:defRPr>
            </a:lvl2pPr>
            <a:lvl3pPr marL="539750" indent="-184150">
              <a:buSzPct val="50000"/>
              <a:buFont typeface="Wingdings" charset="2"/>
              <a:buChar char="§"/>
              <a:defRPr sz="1400" b="0" i="0">
                <a:latin typeface="Verdana"/>
                <a:cs typeface="Verdana"/>
              </a:defRPr>
            </a:lvl3pPr>
            <a:lvl4pPr marL="722313" indent="-182563">
              <a:buSzPct val="50000"/>
              <a:buFont typeface="Courier New"/>
              <a:buChar char="o"/>
              <a:defRPr sz="1100" b="0" i="0">
                <a:latin typeface="Verdana"/>
                <a:cs typeface="Verdana"/>
              </a:defRPr>
            </a:lvl4pPr>
            <a:lvl5pPr>
              <a:defRPr b="0" i="0">
                <a:latin typeface="Verdana"/>
                <a:cs typeface="Verdana"/>
              </a:defRPr>
            </a:lvl5pPr>
          </a:lstStyle>
          <a:p>
            <a:pPr lvl="0"/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Master </a:t>
            </a:r>
            <a:r>
              <a:rPr lang="fr-FR" dirty="0" err="1" smtClean="0"/>
              <a:t>text</a:t>
            </a:r>
            <a:r>
              <a:rPr lang="fr-FR" dirty="0" smtClean="0"/>
              <a:t> styles</a:t>
            </a:r>
          </a:p>
          <a:p>
            <a:pPr lvl="1"/>
            <a:r>
              <a:rPr lang="fr-FR" dirty="0" smtClean="0"/>
              <a:t>Second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2"/>
            <a:r>
              <a:rPr lang="fr-FR" dirty="0" err="1" smtClean="0"/>
              <a:t>Third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3"/>
            <a:r>
              <a:rPr lang="fr-FR" dirty="0" err="1" smtClean="0"/>
              <a:t>Fourth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</p:txBody>
      </p:sp>
      <p:sp>
        <p:nvSpPr>
          <p:cNvPr id="11" name="Espace réservé du texte 2"/>
          <p:cNvSpPr>
            <a:spLocks noGrp="1"/>
          </p:cNvSpPr>
          <p:nvPr>
            <p:ph type="body" sz="quarter" idx="18" hasCustomPrompt="1"/>
          </p:nvPr>
        </p:nvSpPr>
        <p:spPr>
          <a:xfrm>
            <a:off x="153492" y="154378"/>
            <a:ext cx="8727371" cy="548559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b="0" i="0">
                <a:latin typeface="Verdana"/>
                <a:cs typeface="Verdana"/>
              </a:defRPr>
            </a:lvl1pPr>
          </a:lstStyle>
          <a:p>
            <a:pPr lvl="0"/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</a:t>
            </a:r>
            <a:r>
              <a:rPr lang="fr-FR" dirty="0" err="1" smtClean="0"/>
              <a:t>Title</a:t>
            </a:r>
            <a:endParaRPr lang="fr-FR" dirty="0" smtClean="0"/>
          </a:p>
        </p:txBody>
      </p:sp>
      <p:sp>
        <p:nvSpPr>
          <p:cNvPr id="12" name="Espace réservé du texte 8"/>
          <p:cNvSpPr>
            <a:spLocks noGrp="1"/>
          </p:cNvSpPr>
          <p:nvPr>
            <p:ph type="body" sz="quarter" idx="20" hasCustomPrompt="1"/>
          </p:nvPr>
        </p:nvSpPr>
        <p:spPr>
          <a:xfrm>
            <a:off x="160190" y="685234"/>
            <a:ext cx="8720673" cy="356251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400" b="0" i="0">
                <a:solidFill>
                  <a:schemeClr val="accent2"/>
                </a:solidFill>
                <a:latin typeface="Verdana"/>
                <a:cs typeface="Verdana"/>
              </a:defRPr>
            </a:lvl1pPr>
          </a:lstStyle>
          <a:p>
            <a:pPr lvl="0"/>
            <a:r>
              <a:rPr lang="fr-FR" dirty="0" smtClean="0"/>
              <a:t>Click to Edit </a:t>
            </a:r>
            <a:r>
              <a:rPr lang="fr-FR" dirty="0" err="1" smtClean="0"/>
              <a:t>Optional</a:t>
            </a:r>
            <a:r>
              <a:rPr lang="fr-FR" dirty="0" smtClean="0"/>
              <a:t> </a:t>
            </a:r>
            <a:r>
              <a:rPr lang="fr-FR" dirty="0" err="1" smtClean="0"/>
              <a:t>Subtitle</a:t>
            </a:r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1216697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layout V1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-1" y="3859213"/>
            <a:ext cx="9135879" cy="652462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Rectangle 3"/>
          <p:cNvSpPr/>
          <p:nvPr userDrawn="1"/>
        </p:nvSpPr>
        <p:spPr>
          <a:xfrm>
            <a:off x="-1" y="4097338"/>
            <a:ext cx="9135879" cy="414337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Espace réservé du contenu 7"/>
          <p:cNvSpPr>
            <a:spLocks noGrp="1"/>
          </p:cNvSpPr>
          <p:nvPr>
            <p:ph sz="quarter" idx="17" hasCustomPrompt="1"/>
          </p:nvPr>
        </p:nvSpPr>
        <p:spPr>
          <a:xfrm>
            <a:off x="162629" y="1277377"/>
            <a:ext cx="8727371" cy="2372285"/>
          </a:xfrm>
          <a:prstGeom prst="rect">
            <a:avLst/>
          </a:prstGeom>
        </p:spPr>
        <p:txBody>
          <a:bodyPr vert="horz"/>
          <a:lstStyle>
            <a:lvl1pPr marL="182563" indent="-182563">
              <a:defRPr sz="2400" b="0" i="0">
                <a:latin typeface="Verdana"/>
                <a:cs typeface="Verdana"/>
              </a:defRPr>
            </a:lvl1pPr>
            <a:lvl2pPr marL="355600" indent="-173038">
              <a:buSzPct val="50000"/>
              <a:defRPr sz="1600" b="0" i="0">
                <a:latin typeface="Verdana"/>
                <a:cs typeface="Verdana"/>
              </a:defRPr>
            </a:lvl2pPr>
            <a:lvl3pPr marL="539750" indent="-184150">
              <a:buSzPct val="50000"/>
              <a:buFont typeface="Wingdings" charset="2"/>
              <a:buChar char="§"/>
              <a:defRPr sz="1400" b="0" i="0">
                <a:latin typeface="Verdana"/>
                <a:cs typeface="Verdana"/>
              </a:defRPr>
            </a:lvl3pPr>
            <a:lvl4pPr marL="722313" indent="-182563">
              <a:buSzPct val="50000"/>
              <a:buFont typeface="Courier New"/>
              <a:buChar char="o"/>
              <a:defRPr sz="1100" b="0" i="0">
                <a:latin typeface="Verdana"/>
                <a:cs typeface="Verdana"/>
              </a:defRPr>
            </a:lvl4pPr>
            <a:lvl5pPr>
              <a:defRPr b="0" i="0">
                <a:latin typeface="Verdana"/>
                <a:cs typeface="Verdana"/>
              </a:defRPr>
            </a:lvl5pPr>
          </a:lstStyle>
          <a:p>
            <a:pPr lvl="0"/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Master </a:t>
            </a:r>
            <a:r>
              <a:rPr lang="fr-FR" dirty="0" err="1" smtClean="0"/>
              <a:t>text</a:t>
            </a:r>
            <a:r>
              <a:rPr lang="fr-FR" dirty="0" smtClean="0"/>
              <a:t> styles</a:t>
            </a:r>
          </a:p>
          <a:p>
            <a:pPr lvl="1"/>
            <a:r>
              <a:rPr lang="fr-FR" dirty="0" smtClean="0"/>
              <a:t>Second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2"/>
            <a:r>
              <a:rPr lang="fr-FR" dirty="0" err="1" smtClean="0"/>
              <a:t>Third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3"/>
            <a:r>
              <a:rPr lang="fr-FR" dirty="0" err="1" smtClean="0"/>
              <a:t>Fourth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</p:txBody>
      </p:sp>
      <p:sp>
        <p:nvSpPr>
          <p:cNvPr id="8" name="Espace réservé du texte 2"/>
          <p:cNvSpPr>
            <a:spLocks noGrp="1"/>
          </p:cNvSpPr>
          <p:nvPr>
            <p:ph type="body" sz="quarter" idx="18" hasCustomPrompt="1"/>
          </p:nvPr>
        </p:nvSpPr>
        <p:spPr>
          <a:xfrm>
            <a:off x="153492" y="154378"/>
            <a:ext cx="8727371" cy="548559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b="0" i="0">
                <a:latin typeface="Verdana"/>
                <a:cs typeface="Verdana"/>
              </a:defRPr>
            </a:lvl1pPr>
          </a:lstStyle>
          <a:p>
            <a:pPr lvl="0"/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</a:t>
            </a:r>
            <a:r>
              <a:rPr lang="fr-FR" dirty="0" err="1" smtClean="0"/>
              <a:t>Title</a:t>
            </a:r>
            <a:endParaRPr lang="fr-FR" dirty="0" smtClean="0"/>
          </a:p>
        </p:txBody>
      </p:sp>
      <p:sp>
        <p:nvSpPr>
          <p:cNvPr id="9" name="Espace réservé du texte 8"/>
          <p:cNvSpPr>
            <a:spLocks noGrp="1"/>
          </p:cNvSpPr>
          <p:nvPr>
            <p:ph type="body" sz="quarter" idx="20" hasCustomPrompt="1"/>
          </p:nvPr>
        </p:nvSpPr>
        <p:spPr>
          <a:xfrm>
            <a:off x="160190" y="685234"/>
            <a:ext cx="8720673" cy="356251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400" b="0" i="0">
                <a:solidFill>
                  <a:schemeClr val="accent2"/>
                </a:solidFill>
                <a:latin typeface="Verdana"/>
                <a:cs typeface="Verdana"/>
              </a:defRPr>
            </a:lvl1pPr>
          </a:lstStyle>
          <a:p>
            <a:pPr lvl="0"/>
            <a:r>
              <a:rPr lang="fr-FR" dirty="0" smtClean="0"/>
              <a:t>Click to Edit </a:t>
            </a:r>
            <a:r>
              <a:rPr lang="fr-FR" dirty="0" err="1" smtClean="0"/>
              <a:t>Optional</a:t>
            </a:r>
            <a:r>
              <a:rPr lang="fr-FR" dirty="0" smtClean="0"/>
              <a:t> </a:t>
            </a:r>
            <a:r>
              <a:rPr lang="fr-FR" dirty="0" err="1" smtClean="0"/>
              <a:t>Subtitle</a:t>
            </a:r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412979519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V1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-1" y="3859213"/>
            <a:ext cx="9135879" cy="652462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/>
          <p:cNvSpPr/>
          <p:nvPr userDrawn="1"/>
        </p:nvSpPr>
        <p:spPr>
          <a:xfrm>
            <a:off x="-1" y="4097338"/>
            <a:ext cx="9135879" cy="414337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Espace réservé du contenu 7"/>
          <p:cNvSpPr>
            <a:spLocks noGrp="1"/>
          </p:cNvSpPr>
          <p:nvPr>
            <p:ph sz="quarter" idx="11" hasCustomPrompt="1"/>
          </p:nvPr>
        </p:nvSpPr>
        <p:spPr>
          <a:xfrm>
            <a:off x="4725493" y="1277377"/>
            <a:ext cx="4064000" cy="2372285"/>
          </a:xfrm>
          <a:prstGeom prst="rect">
            <a:avLst/>
          </a:prstGeom>
        </p:spPr>
        <p:txBody>
          <a:bodyPr vert="horz"/>
          <a:lstStyle>
            <a:lvl1pPr marL="182563" indent="-182563">
              <a:defRPr sz="2400" b="0" i="0">
                <a:latin typeface="Verdana"/>
                <a:cs typeface="Verdana"/>
              </a:defRPr>
            </a:lvl1pPr>
            <a:lvl2pPr marL="355600" indent="-173038">
              <a:buSzPct val="50000"/>
              <a:defRPr sz="1600" b="0" i="0">
                <a:latin typeface="Verdana"/>
                <a:cs typeface="Verdana"/>
              </a:defRPr>
            </a:lvl2pPr>
            <a:lvl3pPr marL="539750" indent="-184150">
              <a:buSzPct val="50000"/>
              <a:buFont typeface="Wingdings" charset="2"/>
              <a:buChar char="§"/>
              <a:defRPr sz="1400" b="0" i="0">
                <a:latin typeface="Verdana"/>
                <a:cs typeface="Verdana"/>
              </a:defRPr>
            </a:lvl3pPr>
            <a:lvl4pPr marL="722313" indent="-182563">
              <a:buSzPct val="50000"/>
              <a:buFont typeface="Courier New"/>
              <a:buChar char="o"/>
              <a:defRPr sz="1100" b="0" i="0">
                <a:latin typeface="Verdana"/>
                <a:cs typeface="Verdana"/>
              </a:defRPr>
            </a:lvl4pPr>
            <a:lvl5pPr>
              <a:defRPr b="0" i="0">
                <a:latin typeface="Verdana"/>
                <a:cs typeface="Verdana"/>
              </a:defRPr>
            </a:lvl5pPr>
          </a:lstStyle>
          <a:p>
            <a:pPr lvl="0"/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Master </a:t>
            </a:r>
            <a:r>
              <a:rPr lang="fr-FR" dirty="0" err="1" smtClean="0"/>
              <a:t>text</a:t>
            </a:r>
            <a:r>
              <a:rPr lang="fr-FR" dirty="0" smtClean="0"/>
              <a:t> styles</a:t>
            </a:r>
          </a:p>
          <a:p>
            <a:pPr lvl="1"/>
            <a:r>
              <a:rPr lang="fr-FR" dirty="0" smtClean="0"/>
              <a:t>Second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2"/>
            <a:r>
              <a:rPr lang="fr-FR" dirty="0" err="1" smtClean="0"/>
              <a:t>Third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3"/>
            <a:r>
              <a:rPr lang="fr-FR" dirty="0" err="1" smtClean="0"/>
              <a:t>Fourth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</p:txBody>
      </p:sp>
      <p:sp>
        <p:nvSpPr>
          <p:cNvPr id="14" name="Espace réservé du contenu 7"/>
          <p:cNvSpPr>
            <a:spLocks noGrp="1"/>
          </p:cNvSpPr>
          <p:nvPr>
            <p:ph sz="quarter" idx="17" hasCustomPrompt="1"/>
          </p:nvPr>
        </p:nvSpPr>
        <p:spPr>
          <a:xfrm>
            <a:off x="162629" y="1277377"/>
            <a:ext cx="4317999" cy="2372285"/>
          </a:xfrm>
          <a:prstGeom prst="rect">
            <a:avLst/>
          </a:prstGeom>
        </p:spPr>
        <p:txBody>
          <a:bodyPr vert="horz"/>
          <a:lstStyle>
            <a:lvl1pPr marL="182563" indent="-182563">
              <a:defRPr sz="2400" b="0" i="0">
                <a:latin typeface="Verdana"/>
                <a:cs typeface="Verdana"/>
              </a:defRPr>
            </a:lvl1pPr>
            <a:lvl2pPr marL="355600" indent="-173038">
              <a:buSzPct val="50000"/>
              <a:defRPr sz="1600" b="0" i="0">
                <a:latin typeface="Verdana"/>
                <a:cs typeface="Verdana"/>
              </a:defRPr>
            </a:lvl2pPr>
            <a:lvl3pPr marL="539750" indent="-184150">
              <a:buSzPct val="50000"/>
              <a:buFont typeface="Wingdings" charset="2"/>
              <a:buChar char="§"/>
              <a:defRPr sz="1400" b="0" i="0">
                <a:latin typeface="Verdana"/>
                <a:cs typeface="Verdana"/>
              </a:defRPr>
            </a:lvl3pPr>
            <a:lvl4pPr marL="722313" indent="-182563">
              <a:buSzPct val="50000"/>
              <a:buFont typeface="Courier New"/>
              <a:buChar char="o"/>
              <a:defRPr sz="1100" b="0" i="0">
                <a:latin typeface="Verdana"/>
                <a:cs typeface="Verdana"/>
              </a:defRPr>
            </a:lvl4pPr>
            <a:lvl5pPr>
              <a:defRPr b="0" i="0">
                <a:latin typeface="Verdana"/>
                <a:cs typeface="Verdana"/>
              </a:defRPr>
            </a:lvl5pPr>
          </a:lstStyle>
          <a:p>
            <a:pPr lvl="0"/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Master </a:t>
            </a:r>
            <a:r>
              <a:rPr lang="fr-FR" dirty="0" err="1" smtClean="0"/>
              <a:t>text</a:t>
            </a:r>
            <a:r>
              <a:rPr lang="fr-FR" dirty="0" smtClean="0"/>
              <a:t> styles</a:t>
            </a:r>
          </a:p>
          <a:p>
            <a:pPr lvl="1"/>
            <a:r>
              <a:rPr lang="fr-FR" dirty="0" smtClean="0"/>
              <a:t>Second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2"/>
            <a:r>
              <a:rPr lang="fr-FR" dirty="0" err="1" smtClean="0"/>
              <a:t>Third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3"/>
            <a:r>
              <a:rPr lang="fr-FR" dirty="0" err="1" smtClean="0"/>
              <a:t>Fourth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</p:txBody>
      </p:sp>
      <p:sp>
        <p:nvSpPr>
          <p:cNvPr id="10" name="Espace réservé du texte 2"/>
          <p:cNvSpPr>
            <a:spLocks noGrp="1"/>
          </p:cNvSpPr>
          <p:nvPr>
            <p:ph type="body" sz="quarter" idx="18" hasCustomPrompt="1"/>
          </p:nvPr>
        </p:nvSpPr>
        <p:spPr>
          <a:xfrm>
            <a:off x="153492" y="154378"/>
            <a:ext cx="8727371" cy="548559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b="0" i="0">
                <a:latin typeface="Verdana"/>
                <a:cs typeface="Verdana"/>
              </a:defRPr>
            </a:lvl1pPr>
          </a:lstStyle>
          <a:p>
            <a:pPr lvl="0"/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</a:t>
            </a:r>
            <a:r>
              <a:rPr lang="fr-FR" dirty="0" err="1" smtClean="0"/>
              <a:t>Title</a:t>
            </a:r>
            <a:endParaRPr lang="fr-FR" dirty="0" smtClean="0"/>
          </a:p>
        </p:txBody>
      </p:sp>
      <p:sp>
        <p:nvSpPr>
          <p:cNvPr id="11" name="Espace réservé du texte 8"/>
          <p:cNvSpPr>
            <a:spLocks noGrp="1"/>
          </p:cNvSpPr>
          <p:nvPr>
            <p:ph type="body" sz="quarter" idx="20" hasCustomPrompt="1"/>
          </p:nvPr>
        </p:nvSpPr>
        <p:spPr>
          <a:xfrm>
            <a:off x="160190" y="685234"/>
            <a:ext cx="8720673" cy="356251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400" b="0" i="0">
                <a:solidFill>
                  <a:schemeClr val="accent2"/>
                </a:solidFill>
                <a:latin typeface="Verdana"/>
                <a:cs typeface="Verdana"/>
              </a:defRPr>
            </a:lvl1pPr>
          </a:lstStyle>
          <a:p>
            <a:pPr lvl="0"/>
            <a:r>
              <a:rPr lang="fr-FR" dirty="0" smtClean="0"/>
              <a:t>Click to Edit </a:t>
            </a:r>
            <a:r>
              <a:rPr lang="fr-FR" dirty="0" err="1" smtClean="0"/>
              <a:t>Optional</a:t>
            </a:r>
            <a:r>
              <a:rPr lang="fr-FR" dirty="0" smtClean="0"/>
              <a:t> </a:t>
            </a:r>
            <a:r>
              <a:rPr lang="fr-FR" dirty="0" err="1" smtClean="0"/>
              <a:t>Subtitle</a:t>
            </a:r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291085278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V1-2 with ca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-1" y="3859213"/>
            <a:ext cx="9135879" cy="652462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/>
          <p:cNvSpPr/>
          <p:nvPr userDrawn="1"/>
        </p:nvSpPr>
        <p:spPr>
          <a:xfrm>
            <a:off x="-1" y="4097338"/>
            <a:ext cx="9135879" cy="414337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Espace réservé du contenu 7"/>
          <p:cNvSpPr>
            <a:spLocks noGrp="1"/>
          </p:cNvSpPr>
          <p:nvPr>
            <p:ph sz="quarter" idx="11" hasCustomPrompt="1"/>
          </p:nvPr>
        </p:nvSpPr>
        <p:spPr>
          <a:xfrm>
            <a:off x="4725493" y="1277378"/>
            <a:ext cx="4064000" cy="2084626"/>
          </a:xfrm>
          <a:prstGeom prst="rect">
            <a:avLst/>
          </a:prstGeom>
        </p:spPr>
        <p:txBody>
          <a:bodyPr vert="horz"/>
          <a:lstStyle>
            <a:lvl1pPr marL="182563" indent="-182563">
              <a:defRPr sz="2400" b="0" i="0">
                <a:latin typeface="Verdana"/>
                <a:cs typeface="Verdana"/>
              </a:defRPr>
            </a:lvl1pPr>
            <a:lvl2pPr marL="355600" indent="-173038">
              <a:buSzPct val="50000"/>
              <a:defRPr sz="1600" b="0" i="0">
                <a:latin typeface="Verdana"/>
                <a:cs typeface="Verdana"/>
              </a:defRPr>
            </a:lvl2pPr>
            <a:lvl3pPr marL="539750" indent="-184150">
              <a:buSzPct val="50000"/>
              <a:buFont typeface="Wingdings" charset="2"/>
              <a:buChar char="§"/>
              <a:defRPr sz="1400" b="0" i="0">
                <a:latin typeface="Verdana"/>
                <a:cs typeface="Verdana"/>
              </a:defRPr>
            </a:lvl3pPr>
            <a:lvl4pPr marL="722313" indent="-182563">
              <a:buSzPct val="50000"/>
              <a:buFont typeface="Courier New"/>
              <a:buChar char="o"/>
              <a:defRPr sz="1100" b="0" i="0">
                <a:latin typeface="Verdana"/>
                <a:cs typeface="Verdana"/>
              </a:defRPr>
            </a:lvl4pPr>
            <a:lvl5pPr>
              <a:defRPr b="0" i="0">
                <a:latin typeface="Verdana"/>
                <a:cs typeface="Verdana"/>
              </a:defRPr>
            </a:lvl5pPr>
          </a:lstStyle>
          <a:p>
            <a:pPr lvl="0"/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Master </a:t>
            </a:r>
            <a:r>
              <a:rPr lang="fr-FR" dirty="0" err="1" smtClean="0"/>
              <a:t>text</a:t>
            </a:r>
            <a:r>
              <a:rPr lang="fr-FR" dirty="0" smtClean="0"/>
              <a:t> styles</a:t>
            </a:r>
          </a:p>
          <a:p>
            <a:pPr lvl="1"/>
            <a:r>
              <a:rPr lang="fr-FR" dirty="0" smtClean="0"/>
              <a:t>Second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2"/>
            <a:r>
              <a:rPr lang="fr-FR" dirty="0" err="1" smtClean="0"/>
              <a:t>Third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3"/>
            <a:r>
              <a:rPr lang="fr-FR" dirty="0" err="1" smtClean="0"/>
              <a:t>Fourth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</p:txBody>
      </p:sp>
      <p:sp>
        <p:nvSpPr>
          <p:cNvPr id="9" name="Espace réservé du texte 3"/>
          <p:cNvSpPr>
            <a:spLocks noGrp="1"/>
          </p:cNvSpPr>
          <p:nvPr>
            <p:ph type="body" sz="quarter" idx="15" hasCustomPrompt="1"/>
          </p:nvPr>
        </p:nvSpPr>
        <p:spPr>
          <a:xfrm>
            <a:off x="170180" y="3499159"/>
            <a:ext cx="4401819" cy="2465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latin typeface="Verdana"/>
                <a:cs typeface="Verdana"/>
              </a:defRPr>
            </a:lvl1pPr>
          </a:lstStyle>
          <a:p>
            <a:r>
              <a:rPr lang="fr-FR" sz="800" dirty="0" err="1" smtClean="0">
                <a:latin typeface="Verdana"/>
                <a:cs typeface="Verdana"/>
              </a:rPr>
              <a:t>Optional</a:t>
            </a:r>
            <a:r>
              <a:rPr lang="fr-FR" sz="800" dirty="0" smtClean="0">
                <a:latin typeface="Verdana"/>
                <a:cs typeface="Verdana"/>
              </a:rPr>
              <a:t> description / </a:t>
            </a:r>
            <a:r>
              <a:rPr lang="fr-FR" sz="800" dirty="0" err="1" smtClean="0">
                <a:latin typeface="Verdana"/>
                <a:cs typeface="Verdana"/>
              </a:rPr>
              <a:t>context</a:t>
            </a:r>
            <a:r>
              <a:rPr lang="fr-FR" sz="800" dirty="0" smtClean="0">
                <a:latin typeface="Verdana"/>
                <a:cs typeface="Verdana"/>
              </a:rPr>
              <a:t> </a:t>
            </a:r>
            <a:r>
              <a:rPr lang="fr-FR" sz="800" dirty="0" err="1" smtClean="0">
                <a:latin typeface="Verdana"/>
                <a:cs typeface="Verdana"/>
              </a:rPr>
              <a:t>goes</a:t>
            </a:r>
            <a:r>
              <a:rPr lang="fr-FR" sz="800" dirty="0" smtClean="0">
                <a:latin typeface="Verdana"/>
                <a:cs typeface="Verdana"/>
              </a:rPr>
              <a:t> </a:t>
            </a:r>
            <a:r>
              <a:rPr lang="fr-FR" sz="800" dirty="0" err="1" smtClean="0">
                <a:latin typeface="Verdana"/>
                <a:cs typeface="Verdana"/>
              </a:rPr>
              <a:t>here</a:t>
            </a:r>
            <a:endParaRPr lang="fr-FR" dirty="0"/>
          </a:p>
        </p:txBody>
      </p:sp>
      <p:sp>
        <p:nvSpPr>
          <p:cNvPr id="13" name="Espace réservé du texte 3"/>
          <p:cNvSpPr>
            <a:spLocks noGrp="1"/>
          </p:cNvSpPr>
          <p:nvPr>
            <p:ph type="body" sz="quarter" idx="16" hasCustomPrompt="1"/>
          </p:nvPr>
        </p:nvSpPr>
        <p:spPr>
          <a:xfrm>
            <a:off x="4743767" y="3499159"/>
            <a:ext cx="4146233" cy="2465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latin typeface="Verdana"/>
                <a:cs typeface="Verdana"/>
              </a:defRPr>
            </a:lvl1pPr>
          </a:lstStyle>
          <a:p>
            <a:r>
              <a:rPr lang="fr-FR" sz="800" dirty="0" err="1" smtClean="0">
                <a:latin typeface="Verdana"/>
                <a:cs typeface="Verdana"/>
              </a:rPr>
              <a:t>Optional</a:t>
            </a:r>
            <a:r>
              <a:rPr lang="fr-FR" sz="800" dirty="0" smtClean="0">
                <a:latin typeface="Verdana"/>
                <a:cs typeface="Verdana"/>
              </a:rPr>
              <a:t> description / </a:t>
            </a:r>
            <a:r>
              <a:rPr lang="fr-FR" sz="800" dirty="0" err="1" smtClean="0">
                <a:latin typeface="Verdana"/>
                <a:cs typeface="Verdana"/>
              </a:rPr>
              <a:t>context</a:t>
            </a:r>
            <a:r>
              <a:rPr lang="fr-FR" sz="800" dirty="0" smtClean="0">
                <a:latin typeface="Verdana"/>
                <a:cs typeface="Verdana"/>
              </a:rPr>
              <a:t> </a:t>
            </a:r>
            <a:r>
              <a:rPr lang="fr-FR" sz="800" dirty="0" err="1" smtClean="0">
                <a:latin typeface="Verdana"/>
                <a:cs typeface="Verdana"/>
              </a:rPr>
              <a:t>goes</a:t>
            </a:r>
            <a:r>
              <a:rPr lang="fr-FR" sz="800" dirty="0" smtClean="0">
                <a:latin typeface="Verdana"/>
                <a:cs typeface="Verdana"/>
              </a:rPr>
              <a:t> </a:t>
            </a:r>
            <a:r>
              <a:rPr lang="fr-FR" sz="800" dirty="0" err="1" smtClean="0">
                <a:latin typeface="Verdana"/>
                <a:cs typeface="Verdana"/>
              </a:rPr>
              <a:t>here</a:t>
            </a:r>
            <a:endParaRPr lang="fr-FR" dirty="0"/>
          </a:p>
        </p:txBody>
      </p:sp>
      <p:sp>
        <p:nvSpPr>
          <p:cNvPr id="14" name="Espace réservé du contenu 7"/>
          <p:cNvSpPr>
            <a:spLocks noGrp="1"/>
          </p:cNvSpPr>
          <p:nvPr>
            <p:ph sz="quarter" idx="17" hasCustomPrompt="1"/>
          </p:nvPr>
        </p:nvSpPr>
        <p:spPr>
          <a:xfrm>
            <a:off x="162629" y="1277378"/>
            <a:ext cx="4317999" cy="2084626"/>
          </a:xfrm>
          <a:prstGeom prst="rect">
            <a:avLst/>
          </a:prstGeom>
        </p:spPr>
        <p:txBody>
          <a:bodyPr vert="horz"/>
          <a:lstStyle>
            <a:lvl1pPr marL="182563" indent="-182563">
              <a:defRPr sz="2400" b="0" i="0">
                <a:latin typeface="Verdana"/>
                <a:cs typeface="Verdana"/>
              </a:defRPr>
            </a:lvl1pPr>
            <a:lvl2pPr marL="355600" indent="-173038">
              <a:buSzPct val="50000"/>
              <a:defRPr sz="1600" b="0" i="0">
                <a:latin typeface="Verdana"/>
                <a:cs typeface="Verdana"/>
              </a:defRPr>
            </a:lvl2pPr>
            <a:lvl3pPr marL="539750" indent="-184150">
              <a:buSzPct val="50000"/>
              <a:buFont typeface="Wingdings" charset="2"/>
              <a:buChar char="§"/>
              <a:defRPr sz="1400" b="0" i="0">
                <a:latin typeface="Verdana"/>
                <a:cs typeface="Verdana"/>
              </a:defRPr>
            </a:lvl3pPr>
            <a:lvl4pPr marL="722313" indent="-182563">
              <a:buSzPct val="50000"/>
              <a:buFont typeface="Courier New"/>
              <a:buChar char="o"/>
              <a:defRPr sz="1100" b="0" i="0">
                <a:latin typeface="Verdana"/>
                <a:cs typeface="Verdana"/>
              </a:defRPr>
            </a:lvl4pPr>
            <a:lvl5pPr>
              <a:defRPr b="0" i="0">
                <a:latin typeface="Verdana"/>
                <a:cs typeface="Verdana"/>
              </a:defRPr>
            </a:lvl5pPr>
          </a:lstStyle>
          <a:p>
            <a:pPr lvl="0"/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Master </a:t>
            </a:r>
            <a:r>
              <a:rPr lang="fr-FR" dirty="0" err="1" smtClean="0"/>
              <a:t>text</a:t>
            </a:r>
            <a:r>
              <a:rPr lang="fr-FR" dirty="0" smtClean="0"/>
              <a:t> styles</a:t>
            </a:r>
          </a:p>
          <a:p>
            <a:pPr lvl="1"/>
            <a:r>
              <a:rPr lang="fr-FR" dirty="0" smtClean="0"/>
              <a:t>Second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2"/>
            <a:r>
              <a:rPr lang="fr-FR" dirty="0" err="1" smtClean="0"/>
              <a:t>Third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3"/>
            <a:r>
              <a:rPr lang="fr-FR" dirty="0" err="1" smtClean="0"/>
              <a:t>Fourth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</p:txBody>
      </p:sp>
      <p:sp>
        <p:nvSpPr>
          <p:cNvPr id="15" name="Espace réservé du texte 2"/>
          <p:cNvSpPr>
            <a:spLocks noGrp="1"/>
          </p:cNvSpPr>
          <p:nvPr>
            <p:ph type="body" sz="quarter" idx="18" hasCustomPrompt="1"/>
          </p:nvPr>
        </p:nvSpPr>
        <p:spPr>
          <a:xfrm>
            <a:off x="153492" y="154378"/>
            <a:ext cx="8727371" cy="548559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b="0" i="0">
                <a:latin typeface="Verdana"/>
                <a:cs typeface="Verdana"/>
              </a:defRPr>
            </a:lvl1pPr>
          </a:lstStyle>
          <a:p>
            <a:pPr lvl="0"/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</a:t>
            </a:r>
            <a:r>
              <a:rPr lang="fr-FR" dirty="0" err="1" smtClean="0"/>
              <a:t>Title</a:t>
            </a:r>
            <a:endParaRPr lang="fr-FR" dirty="0" smtClean="0"/>
          </a:p>
        </p:txBody>
      </p:sp>
      <p:sp>
        <p:nvSpPr>
          <p:cNvPr id="16" name="Espace réservé du texte 8"/>
          <p:cNvSpPr>
            <a:spLocks noGrp="1"/>
          </p:cNvSpPr>
          <p:nvPr>
            <p:ph type="body" sz="quarter" idx="20" hasCustomPrompt="1"/>
          </p:nvPr>
        </p:nvSpPr>
        <p:spPr>
          <a:xfrm>
            <a:off x="160190" y="685234"/>
            <a:ext cx="8720673" cy="356251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400" b="0" i="0">
                <a:solidFill>
                  <a:schemeClr val="accent2"/>
                </a:solidFill>
                <a:latin typeface="Verdana"/>
                <a:cs typeface="Verdana"/>
              </a:defRPr>
            </a:lvl1pPr>
          </a:lstStyle>
          <a:p>
            <a:pPr lvl="0"/>
            <a:r>
              <a:rPr lang="fr-FR" dirty="0" smtClean="0"/>
              <a:t>Click to Edit </a:t>
            </a:r>
            <a:r>
              <a:rPr lang="fr-FR" dirty="0" err="1" smtClean="0"/>
              <a:t>Optional</a:t>
            </a:r>
            <a:r>
              <a:rPr lang="fr-FR" dirty="0" smtClean="0"/>
              <a:t> </a:t>
            </a:r>
            <a:r>
              <a:rPr lang="fr-FR" dirty="0" err="1" smtClean="0"/>
              <a:t>Subtitle</a:t>
            </a:r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346745772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signa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4" descr=" A - PowerPoint Intro Blanche V2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291" cy="514350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227014" y="1828170"/>
            <a:ext cx="8673872" cy="553998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l">
              <a:buFont typeface="Arial"/>
              <a:buNone/>
              <a:defRPr sz="3600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2415" y="2529258"/>
            <a:ext cx="8673872" cy="21544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None/>
              <a:defRPr sz="1400" b="0" i="0" baseline="0">
                <a:solidFill>
                  <a:schemeClr val="accent2"/>
                </a:solidFill>
                <a:latin typeface="Verdana"/>
                <a:cs typeface="Verdana"/>
              </a:defRPr>
            </a:lvl1pPr>
            <a:lvl2pPr marL="4571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Optional Subtitle</a:t>
            </a:r>
            <a:endParaRPr lang="en-US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-1" y="3859213"/>
            <a:ext cx="9135879" cy="652462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/>
          <p:cNvSpPr/>
          <p:nvPr userDrawn="1"/>
        </p:nvSpPr>
        <p:spPr>
          <a:xfrm>
            <a:off x="-1" y="4097338"/>
            <a:ext cx="9135879" cy="414337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6" name="Image 1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92066" y="4643967"/>
            <a:ext cx="393700" cy="381000"/>
          </a:xfrm>
          <a:prstGeom prst="rect">
            <a:avLst/>
          </a:prstGeom>
        </p:spPr>
      </p:pic>
      <p:sp>
        <p:nvSpPr>
          <p:cNvPr id="17" name="ZoneTexte 16"/>
          <p:cNvSpPr txBox="1"/>
          <p:nvPr userDrawn="1"/>
        </p:nvSpPr>
        <p:spPr>
          <a:xfrm>
            <a:off x="169327" y="4728637"/>
            <a:ext cx="31242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700" b="0" i="0" dirty="0" smtClean="0">
                <a:latin typeface="Verdana"/>
                <a:cs typeface="Verdana"/>
              </a:rPr>
              <a:t>Auteur - Date</a:t>
            </a:r>
            <a:endParaRPr lang="fr-FR" sz="700" b="0" i="0" dirty="0">
              <a:latin typeface="Verdana"/>
              <a:cs typeface="Verdana"/>
            </a:endParaRPr>
          </a:p>
        </p:txBody>
      </p:sp>
      <p:pic>
        <p:nvPicPr>
          <p:cNvPr id="18" name="Image 1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724406" y="4702705"/>
            <a:ext cx="3632200" cy="190500"/>
          </a:xfrm>
          <a:prstGeom prst="rect">
            <a:avLst/>
          </a:prstGeom>
        </p:spPr>
      </p:pic>
      <p:sp>
        <p:nvSpPr>
          <p:cNvPr id="20" name="ZoneTexte 19"/>
          <p:cNvSpPr txBox="1"/>
          <p:nvPr userDrawn="1"/>
        </p:nvSpPr>
        <p:spPr>
          <a:xfrm>
            <a:off x="8826423" y="4721308"/>
            <a:ext cx="42756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630C1694-9101-9A45-A428-FD842B6D6CA4}" type="slidenum">
              <a:rPr lang="fr-FR" sz="700" b="0" i="0" smtClean="0">
                <a:solidFill>
                  <a:schemeClr val="accent1"/>
                </a:solidFill>
                <a:latin typeface="Verdana Bold"/>
                <a:cs typeface="Verdana Bold"/>
              </a:rPr>
              <a:t>‹#›</a:t>
            </a:fld>
            <a:endParaRPr lang="fr-FR" sz="700" b="0" i="0" dirty="0">
              <a:solidFill>
                <a:schemeClr val="accent1"/>
              </a:solidFill>
              <a:latin typeface="Verdana Bold"/>
              <a:cs typeface="Verdana Bold"/>
            </a:endParaRPr>
          </a:p>
        </p:txBody>
      </p:sp>
    </p:spTree>
    <p:extLst>
      <p:ext uri="{BB962C8B-B14F-4D97-AF65-F5344CB8AC3E}">
        <p14:creationId xmlns:p14="http://schemas.microsoft.com/office/powerpoint/2010/main" val="383384962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 I - PowerPoint Fin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291" cy="5143500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-1" y="3859213"/>
            <a:ext cx="9135879" cy="652462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/>
          <p:cNvSpPr/>
          <p:nvPr userDrawn="1"/>
        </p:nvSpPr>
        <p:spPr>
          <a:xfrm>
            <a:off x="-1" y="4097338"/>
            <a:ext cx="9135879" cy="414337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4" name="Image 1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92066" y="4643967"/>
            <a:ext cx="393700" cy="381000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724406" y="4702705"/>
            <a:ext cx="3632200" cy="190500"/>
          </a:xfrm>
          <a:prstGeom prst="rect">
            <a:avLst/>
          </a:prstGeom>
        </p:spPr>
      </p:pic>
      <p:sp>
        <p:nvSpPr>
          <p:cNvPr id="21" name="ZoneTexte 20"/>
          <p:cNvSpPr txBox="1"/>
          <p:nvPr userDrawn="1"/>
        </p:nvSpPr>
        <p:spPr>
          <a:xfrm>
            <a:off x="8826423" y="4721308"/>
            <a:ext cx="42756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630C1694-9101-9A45-A428-FD842B6D6CA4}" type="slidenum">
              <a:rPr lang="fr-FR" sz="700" b="0" i="0" smtClean="0">
                <a:solidFill>
                  <a:schemeClr val="accent1"/>
                </a:solidFill>
                <a:latin typeface="Verdana Bold"/>
                <a:cs typeface="Verdana Bold"/>
              </a:rPr>
              <a:t>‹#›</a:t>
            </a:fld>
            <a:endParaRPr lang="fr-FR" sz="700" b="0" i="0" dirty="0">
              <a:solidFill>
                <a:schemeClr val="accent1"/>
              </a:solidFill>
              <a:latin typeface="Verdana Bold"/>
              <a:cs typeface="Verdana Bold"/>
            </a:endParaRPr>
          </a:p>
        </p:txBody>
      </p:sp>
      <p:pic>
        <p:nvPicPr>
          <p:cNvPr id="4" name="Image 3" descr=" I - PowerPoint Fin_Texte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829" y="2108200"/>
            <a:ext cx="3011424" cy="923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499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ith callout + signa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3"/>
          <p:cNvSpPr>
            <a:spLocks noGrp="1"/>
          </p:cNvSpPr>
          <p:nvPr>
            <p:ph type="body" sz="quarter" idx="15" hasCustomPrompt="1"/>
          </p:nvPr>
        </p:nvSpPr>
        <p:spPr>
          <a:xfrm>
            <a:off x="170180" y="4407130"/>
            <a:ext cx="4401819" cy="2465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latin typeface="Verdana"/>
                <a:cs typeface="Verdana"/>
              </a:defRPr>
            </a:lvl1pPr>
          </a:lstStyle>
          <a:p>
            <a:r>
              <a:rPr lang="fr-FR" sz="800" dirty="0" err="1" smtClean="0">
                <a:latin typeface="Verdana"/>
                <a:cs typeface="Verdana"/>
              </a:rPr>
              <a:t>Optional</a:t>
            </a:r>
            <a:r>
              <a:rPr lang="fr-FR" sz="800" dirty="0" smtClean="0">
                <a:latin typeface="Verdana"/>
                <a:cs typeface="Verdana"/>
              </a:rPr>
              <a:t> description / </a:t>
            </a:r>
            <a:r>
              <a:rPr lang="fr-FR" sz="800" dirty="0" err="1" smtClean="0">
                <a:latin typeface="Verdana"/>
                <a:cs typeface="Verdana"/>
              </a:rPr>
              <a:t>context</a:t>
            </a:r>
            <a:r>
              <a:rPr lang="fr-FR" sz="800" dirty="0" smtClean="0">
                <a:latin typeface="Verdana"/>
                <a:cs typeface="Verdana"/>
              </a:rPr>
              <a:t> </a:t>
            </a:r>
            <a:r>
              <a:rPr lang="fr-FR" sz="800" dirty="0" err="1" smtClean="0">
                <a:latin typeface="Verdana"/>
                <a:cs typeface="Verdana"/>
              </a:rPr>
              <a:t>goes</a:t>
            </a:r>
            <a:r>
              <a:rPr lang="fr-FR" sz="800" dirty="0" smtClean="0">
                <a:latin typeface="Verdana"/>
                <a:cs typeface="Verdana"/>
              </a:rPr>
              <a:t> </a:t>
            </a:r>
            <a:r>
              <a:rPr lang="fr-FR" sz="800" dirty="0" err="1" smtClean="0">
                <a:latin typeface="Verdana"/>
                <a:cs typeface="Verdana"/>
              </a:rPr>
              <a:t>here</a:t>
            </a:r>
            <a:endParaRPr lang="fr-FR" dirty="0"/>
          </a:p>
        </p:txBody>
      </p:sp>
      <p:sp>
        <p:nvSpPr>
          <p:cNvPr id="6" name="Espace réservé du texte 3"/>
          <p:cNvSpPr>
            <a:spLocks noGrp="1"/>
          </p:cNvSpPr>
          <p:nvPr>
            <p:ph type="body" sz="quarter" idx="16" hasCustomPrompt="1"/>
          </p:nvPr>
        </p:nvSpPr>
        <p:spPr>
          <a:xfrm>
            <a:off x="4743767" y="4407130"/>
            <a:ext cx="4146233" cy="2465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latin typeface="Verdana"/>
                <a:cs typeface="Verdana"/>
              </a:defRPr>
            </a:lvl1pPr>
          </a:lstStyle>
          <a:p>
            <a:r>
              <a:rPr lang="fr-FR" sz="800" dirty="0" err="1" smtClean="0">
                <a:latin typeface="Verdana"/>
                <a:cs typeface="Verdana"/>
              </a:rPr>
              <a:t>Optional</a:t>
            </a:r>
            <a:r>
              <a:rPr lang="fr-FR" sz="800" dirty="0" smtClean="0">
                <a:latin typeface="Verdana"/>
                <a:cs typeface="Verdana"/>
              </a:rPr>
              <a:t> description / </a:t>
            </a:r>
            <a:r>
              <a:rPr lang="fr-FR" sz="800" dirty="0" err="1" smtClean="0">
                <a:latin typeface="Verdana"/>
                <a:cs typeface="Verdana"/>
              </a:rPr>
              <a:t>context</a:t>
            </a:r>
            <a:r>
              <a:rPr lang="fr-FR" sz="800" dirty="0" smtClean="0">
                <a:latin typeface="Verdana"/>
                <a:cs typeface="Verdana"/>
              </a:rPr>
              <a:t> </a:t>
            </a:r>
            <a:r>
              <a:rPr lang="fr-FR" sz="800" dirty="0" err="1" smtClean="0">
                <a:latin typeface="Verdana"/>
                <a:cs typeface="Verdana"/>
              </a:rPr>
              <a:t>goes</a:t>
            </a:r>
            <a:r>
              <a:rPr lang="fr-FR" sz="800" dirty="0" smtClean="0">
                <a:latin typeface="Verdana"/>
                <a:cs typeface="Verdana"/>
              </a:rPr>
              <a:t> </a:t>
            </a:r>
            <a:r>
              <a:rPr lang="fr-FR" sz="800" dirty="0" err="1" smtClean="0">
                <a:latin typeface="Verdana"/>
                <a:cs typeface="Verdana"/>
              </a:rPr>
              <a:t>here</a:t>
            </a:r>
            <a:endParaRPr lang="fr-FR" dirty="0"/>
          </a:p>
        </p:txBody>
      </p:sp>
      <p:sp>
        <p:nvSpPr>
          <p:cNvPr id="7" name="Espace réservé du contenu 7"/>
          <p:cNvSpPr>
            <a:spLocks noGrp="1"/>
          </p:cNvSpPr>
          <p:nvPr>
            <p:ph sz="quarter" idx="11" hasCustomPrompt="1"/>
          </p:nvPr>
        </p:nvSpPr>
        <p:spPr>
          <a:xfrm>
            <a:off x="4725493" y="1806112"/>
            <a:ext cx="4064000" cy="2372286"/>
          </a:xfrm>
          <a:prstGeom prst="rect">
            <a:avLst/>
          </a:prstGeom>
        </p:spPr>
        <p:txBody>
          <a:bodyPr vert="horz"/>
          <a:lstStyle>
            <a:lvl1pPr marL="182563" indent="-182563">
              <a:defRPr sz="2400" b="0" i="0">
                <a:latin typeface="Verdana"/>
                <a:cs typeface="Verdana"/>
              </a:defRPr>
            </a:lvl1pPr>
            <a:lvl2pPr marL="355600" indent="-173038">
              <a:buSzPct val="50000"/>
              <a:defRPr sz="1600" b="0" i="0">
                <a:latin typeface="Verdana"/>
                <a:cs typeface="Verdana"/>
              </a:defRPr>
            </a:lvl2pPr>
            <a:lvl3pPr marL="539750" indent="-184150">
              <a:buSzPct val="50000"/>
              <a:buFont typeface="Wingdings" charset="2"/>
              <a:buChar char="§"/>
              <a:defRPr sz="1400" b="0" i="0">
                <a:latin typeface="Verdana"/>
                <a:cs typeface="Verdana"/>
              </a:defRPr>
            </a:lvl3pPr>
            <a:lvl4pPr marL="722313" indent="-182563">
              <a:buSzPct val="50000"/>
              <a:buFont typeface="Courier New"/>
              <a:buChar char="o"/>
              <a:defRPr sz="1100" b="0" i="0">
                <a:latin typeface="Verdana"/>
                <a:cs typeface="Verdana"/>
              </a:defRPr>
            </a:lvl4pPr>
            <a:lvl5pPr>
              <a:defRPr b="0" i="0">
                <a:latin typeface="Verdana"/>
                <a:cs typeface="Verdana"/>
              </a:defRPr>
            </a:lvl5pPr>
          </a:lstStyle>
          <a:p>
            <a:pPr lvl="0"/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Master </a:t>
            </a:r>
            <a:r>
              <a:rPr lang="fr-FR" dirty="0" err="1" smtClean="0"/>
              <a:t>text</a:t>
            </a:r>
            <a:r>
              <a:rPr lang="fr-FR" dirty="0" smtClean="0"/>
              <a:t> styles</a:t>
            </a:r>
          </a:p>
          <a:p>
            <a:pPr lvl="1"/>
            <a:r>
              <a:rPr lang="fr-FR" dirty="0" smtClean="0"/>
              <a:t>Second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2"/>
            <a:r>
              <a:rPr lang="fr-FR" dirty="0" err="1" smtClean="0"/>
              <a:t>Third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3"/>
            <a:r>
              <a:rPr lang="fr-FR" dirty="0" err="1" smtClean="0"/>
              <a:t>Fourth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</p:txBody>
      </p:sp>
      <p:sp>
        <p:nvSpPr>
          <p:cNvPr id="8" name="Espace réservé du contenu 7"/>
          <p:cNvSpPr>
            <a:spLocks noGrp="1"/>
          </p:cNvSpPr>
          <p:nvPr>
            <p:ph sz="quarter" idx="17" hasCustomPrompt="1"/>
          </p:nvPr>
        </p:nvSpPr>
        <p:spPr>
          <a:xfrm>
            <a:off x="169327" y="1907419"/>
            <a:ext cx="4317999" cy="2372286"/>
          </a:xfrm>
          <a:prstGeom prst="rect">
            <a:avLst/>
          </a:prstGeom>
        </p:spPr>
        <p:txBody>
          <a:bodyPr vert="horz"/>
          <a:lstStyle>
            <a:lvl1pPr marL="182563" indent="-182563">
              <a:defRPr sz="2400" b="0" i="0">
                <a:latin typeface="Verdana"/>
                <a:cs typeface="Verdana"/>
              </a:defRPr>
            </a:lvl1pPr>
            <a:lvl2pPr marL="355600" indent="-173038">
              <a:buSzPct val="50000"/>
              <a:defRPr sz="1600" b="0" i="0">
                <a:latin typeface="Verdana"/>
                <a:cs typeface="Verdana"/>
              </a:defRPr>
            </a:lvl2pPr>
            <a:lvl3pPr marL="539750" indent="-184150">
              <a:buSzPct val="50000"/>
              <a:buFont typeface="Wingdings" charset="2"/>
              <a:buChar char="§"/>
              <a:defRPr sz="1400" b="0" i="0">
                <a:latin typeface="Verdana"/>
                <a:cs typeface="Verdana"/>
              </a:defRPr>
            </a:lvl3pPr>
            <a:lvl4pPr marL="722313" indent="-182563">
              <a:buSzPct val="50000"/>
              <a:buFont typeface="Courier New"/>
              <a:buChar char="o"/>
              <a:defRPr sz="1100" b="0" i="0">
                <a:latin typeface="Verdana"/>
                <a:cs typeface="Verdana"/>
              </a:defRPr>
            </a:lvl4pPr>
            <a:lvl5pPr>
              <a:defRPr b="0" i="0">
                <a:latin typeface="Verdana"/>
                <a:cs typeface="Verdana"/>
              </a:defRPr>
            </a:lvl5pPr>
          </a:lstStyle>
          <a:p>
            <a:pPr lvl="0"/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Master </a:t>
            </a:r>
            <a:r>
              <a:rPr lang="fr-FR" dirty="0" err="1" smtClean="0"/>
              <a:t>text</a:t>
            </a:r>
            <a:r>
              <a:rPr lang="fr-FR" dirty="0" smtClean="0"/>
              <a:t> styles</a:t>
            </a:r>
          </a:p>
          <a:p>
            <a:pPr lvl="1"/>
            <a:r>
              <a:rPr lang="fr-FR" dirty="0" smtClean="0"/>
              <a:t>Second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2"/>
            <a:r>
              <a:rPr lang="fr-FR" dirty="0" err="1" smtClean="0"/>
              <a:t>Third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3"/>
            <a:r>
              <a:rPr lang="fr-FR" dirty="0" err="1" smtClean="0"/>
              <a:t>Fourth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</p:txBody>
      </p:sp>
      <p:sp>
        <p:nvSpPr>
          <p:cNvPr id="12" name="Espace réservé du texte 2"/>
          <p:cNvSpPr>
            <a:spLocks noGrp="1"/>
          </p:cNvSpPr>
          <p:nvPr>
            <p:ph type="body" sz="quarter" idx="18" hasCustomPrompt="1"/>
          </p:nvPr>
        </p:nvSpPr>
        <p:spPr>
          <a:xfrm>
            <a:off x="170180" y="860115"/>
            <a:ext cx="8727371" cy="548559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b="0" i="0">
                <a:latin typeface="Verdana"/>
                <a:cs typeface="Verdana"/>
              </a:defRPr>
            </a:lvl1pPr>
          </a:lstStyle>
          <a:p>
            <a:pPr lvl="0"/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</a:t>
            </a:r>
            <a:r>
              <a:rPr lang="fr-FR" dirty="0" err="1" smtClean="0"/>
              <a:t>Title</a:t>
            </a:r>
            <a:endParaRPr lang="fr-FR" dirty="0" smtClean="0"/>
          </a:p>
        </p:txBody>
      </p:sp>
      <p:sp>
        <p:nvSpPr>
          <p:cNvPr id="13" name="Espace réservé du texte 8"/>
          <p:cNvSpPr>
            <a:spLocks noGrp="1"/>
          </p:cNvSpPr>
          <p:nvPr>
            <p:ph type="body" sz="quarter" idx="20" hasCustomPrompt="1"/>
          </p:nvPr>
        </p:nvSpPr>
        <p:spPr>
          <a:xfrm>
            <a:off x="170180" y="1469937"/>
            <a:ext cx="8720673" cy="356251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400" b="0" i="0">
                <a:solidFill>
                  <a:schemeClr val="accent2"/>
                </a:solidFill>
                <a:latin typeface="Verdana"/>
                <a:cs typeface="Verdana"/>
              </a:defRPr>
            </a:lvl1pPr>
          </a:lstStyle>
          <a:p>
            <a:pPr lvl="0"/>
            <a:r>
              <a:rPr lang="fr-FR" dirty="0" smtClean="0"/>
              <a:t>Click to Edit </a:t>
            </a:r>
            <a:r>
              <a:rPr lang="fr-FR" dirty="0" err="1" smtClean="0"/>
              <a:t>Optional</a:t>
            </a:r>
            <a:r>
              <a:rPr lang="fr-FR" dirty="0" smtClean="0"/>
              <a:t> </a:t>
            </a:r>
            <a:r>
              <a:rPr lang="fr-FR" dirty="0" err="1" smtClean="0"/>
              <a:t>Subtitle</a:t>
            </a:r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153017365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picture V1 + signa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 C - PowerPoint Intro Blanche V2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291" cy="514350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227014" y="2275132"/>
            <a:ext cx="8673872" cy="553998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l">
              <a:buFont typeface="Arial"/>
              <a:buNone/>
              <a:defRPr sz="3600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2415" y="2976220"/>
            <a:ext cx="8673872" cy="21544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None/>
              <a:defRPr sz="1400" b="0" i="0" baseline="0">
                <a:solidFill>
                  <a:schemeClr val="accent2"/>
                </a:solidFill>
                <a:latin typeface="Verdana"/>
                <a:cs typeface="Verdana"/>
              </a:defRPr>
            </a:lvl1pPr>
            <a:lvl2pPr marL="4571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Optional Subtitle</a:t>
            </a:r>
            <a:endParaRPr lang="en-US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-1" y="3859213"/>
            <a:ext cx="9135879" cy="652462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/>
          <p:cNvSpPr/>
          <p:nvPr userDrawn="1"/>
        </p:nvSpPr>
        <p:spPr>
          <a:xfrm>
            <a:off x="-1" y="4097338"/>
            <a:ext cx="9135879" cy="414337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Espace réservé pour une image  18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144000" cy="22494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91437" tIns="45718" rIns="91437" bIns="45718"/>
          <a:lstStyle>
            <a:lvl1pPr>
              <a:buNone/>
              <a:defRPr sz="14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pic>
        <p:nvPicPr>
          <p:cNvPr id="14" name="Image 1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92066" y="4643967"/>
            <a:ext cx="393700" cy="381000"/>
          </a:xfrm>
          <a:prstGeom prst="rect">
            <a:avLst/>
          </a:prstGeom>
        </p:spPr>
      </p:pic>
      <p:sp>
        <p:nvSpPr>
          <p:cNvPr id="15" name="ZoneTexte 14"/>
          <p:cNvSpPr txBox="1"/>
          <p:nvPr userDrawn="1"/>
        </p:nvSpPr>
        <p:spPr>
          <a:xfrm>
            <a:off x="169327" y="4728637"/>
            <a:ext cx="31242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700" b="0" i="0" dirty="0" smtClean="0">
                <a:latin typeface="Verdana"/>
                <a:cs typeface="Verdana"/>
              </a:rPr>
              <a:t>Auteur - Date</a:t>
            </a:r>
            <a:endParaRPr lang="fr-FR" sz="700" b="0" i="0" dirty="0">
              <a:latin typeface="Verdana"/>
              <a:cs typeface="Verdana"/>
            </a:endParaRPr>
          </a:p>
        </p:txBody>
      </p:sp>
      <p:pic>
        <p:nvPicPr>
          <p:cNvPr id="16" name="Image 1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724406" y="4702705"/>
            <a:ext cx="3632200" cy="190500"/>
          </a:xfrm>
          <a:prstGeom prst="rect">
            <a:avLst/>
          </a:prstGeom>
        </p:spPr>
      </p:pic>
      <p:sp>
        <p:nvSpPr>
          <p:cNvPr id="21" name="ZoneTexte 20"/>
          <p:cNvSpPr txBox="1"/>
          <p:nvPr userDrawn="1"/>
        </p:nvSpPr>
        <p:spPr>
          <a:xfrm>
            <a:off x="8826423" y="4721308"/>
            <a:ext cx="42756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630C1694-9101-9A45-A428-FD842B6D6CA4}" type="slidenum">
              <a:rPr lang="fr-FR" sz="700" b="0" i="0" smtClean="0">
                <a:solidFill>
                  <a:schemeClr val="accent1"/>
                </a:solidFill>
                <a:latin typeface="Verdana Bold"/>
                <a:cs typeface="Verdana Bold"/>
              </a:rPr>
              <a:t>‹#›</a:t>
            </a:fld>
            <a:endParaRPr lang="fr-FR" sz="700" b="0" i="0" dirty="0">
              <a:solidFill>
                <a:schemeClr val="accent1"/>
              </a:solidFill>
              <a:latin typeface="Verdana Bold"/>
              <a:cs typeface="Verdana Bold"/>
            </a:endParaRPr>
          </a:p>
        </p:txBody>
      </p:sp>
    </p:spTree>
    <p:extLst>
      <p:ext uri="{BB962C8B-B14F-4D97-AF65-F5344CB8AC3E}">
        <p14:creationId xmlns:p14="http://schemas.microsoft.com/office/powerpoint/2010/main" val="269278735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picture V2 + signa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D - PowerPoint Intro Blanche V2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291" cy="5143500"/>
          </a:xfrm>
          <a:prstGeom prst="rect">
            <a:avLst/>
          </a:prstGeom>
        </p:spPr>
      </p:pic>
      <p:sp>
        <p:nvSpPr>
          <p:cNvPr id="11" name="Espace réservé pour une image  18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144000" cy="22494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91437" tIns="45718" rIns="91437" bIns="45718"/>
          <a:lstStyle>
            <a:lvl1pPr>
              <a:buNone/>
              <a:defRPr sz="14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227014" y="2275132"/>
            <a:ext cx="8673872" cy="553998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l">
              <a:buFont typeface="Arial"/>
              <a:buNone/>
              <a:defRPr sz="3600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2415" y="2976220"/>
            <a:ext cx="8673872" cy="21544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None/>
              <a:defRPr sz="1400" b="0" i="0" baseline="0">
                <a:solidFill>
                  <a:schemeClr val="accent2"/>
                </a:solidFill>
                <a:latin typeface="Verdana"/>
                <a:cs typeface="Verdana"/>
              </a:defRPr>
            </a:lvl1pPr>
            <a:lvl2pPr marL="4571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Optional Subtitle</a:t>
            </a:r>
            <a:endParaRPr lang="en-US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-1" y="3859213"/>
            <a:ext cx="9135879" cy="652462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/>
          <p:cNvSpPr/>
          <p:nvPr userDrawn="1"/>
        </p:nvSpPr>
        <p:spPr>
          <a:xfrm>
            <a:off x="-1" y="4097338"/>
            <a:ext cx="9135879" cy="414337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4" name="Image 1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92066" y="4643967"/>
            <a:ext cx="393700" cy="381000"/>
          </a:xfrm>
          <a:prstGeom prst="rect">
            <a:avLst/>
          </a:prstGeom>
        </p:spPr>
      </p:pic>
      <p:sp>
        <p:nvSpPr>
          <p:cNvPr id="15" name="ZoneTexte 14"/>
          <p:cNvSpPr txBox="1"/>
          <p:nvPr userDrawn="1"/>
        </p:nvSpPr>
        <p:spPr>
          <a:xfrm>
            <a:off x="169327" y="4728637"/>
            <a:ext cx="31242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700" b="0" i="0" dirty="0" smtClean="0">
                <a:latin typeface="Verdana"/>
                <a:cs typeface="Verdana"/>
              </a:rPr>
              <a:t>Auteur - Date</a:t>
            </a:r>
            <a:endParaRPr lang="fr-FR" sz="700" b="0" i="0" dirty="0">
              <a:latin typeface="Verdana"/>
              <a:cs typeface="Verdana"/>
            </a:endParaRPr>
          </a:p>
        </p:txBody>
      </p:sp>
      <p:pic>
        <p:nvPicPr>
          <p:cNvPr id="16" name="Image 1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724406" y="4702705"/>
            <a:ext cx="3632200" cy="190500"/>
          </a:xfrm>
          <a:prstGeom prst="rect">
            <a:avLst/>
          </a:prstGeom>
        </p:spPr>
      </p:pic>
      <p:sp>
        <p:nvSpPr>
          <p:cNvPr id="21" name="ZoneTexte 20"/>
          <p:cNvSpPr txBox="1"/>
          <p:nvPr userDrawn="1"/>
        </p:nvSpPr>
        <p:spPr>
          <a:xfrm>
            <a:off x="8826423" y="4721308"/>
            <a:ext cx="42756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630C1694-9101-9A45-A428-FD842B6D6CA4}" type="slidenum">
              <a:rPr lang="fr-FR" sz="700" b="0" i="0" smtClean="0">
                <a:solidFill>
                  <a:schemeClr val="accent1"/>
                </a:solidFill>
                <a:latin typeface="Verdana Bold"/>
                <a:cs typeface="Verdana Bold"/>
              </a:rPr>
              <a:t>‹#›</a:t>
            </a:fld>
            <a:endParaRPr lang="fr-FR" sz="700" b="0" i="0" dirty="0">
              <a:solidFill>
                <a:schemeClr val="accent1"/>
              </a:solidFill>
              <a:latin typeface="Verdana Bold"/>
              <a:cs typeface="Verdana Bold"/>
            </a:endParaRPr>
          </a:p>
        </p:txBody>
      </p:sp>
    </p:spTree>
    <p:extLst>
      <p:ext uri="{BB962C8B-B14F-4D97-AF65-F5344CB8AC3E}">
        <p14:creationId xmlns:p14="http://schemas.microsoft.com/office/powerpoint/2010/main" val="120941775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+ signa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 B - PowerPoint Intercalaire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291" cy="514350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227014" y="2275132"/>
            <a:ext cx="8673872" cy="553998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l">
              <a:buFont typeface="Arial"/>
              <a:buNone/>
              <a:defRPr sz="3600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r>
              <a:rPr lang="en-US" dirty="0" smtClean="0"/>
              <a:t>Title</a:t>
            </a:r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2415" y="2976220"/>
            <a:ext cx="8673872" cy="21544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None/>
              <a:defRPr sz="1400" b="0" i="0" baseline="0">
                <a:solidFill>
                  <a:schemeClr val="accent2"/>
                </a:solidFill>
                <a:latin typeface="Verdana"/>
                <a:cs typeface="Verdana"/>
              </a:defRPr>
            </a:lvl1pPr>
            <a:lvl2pPr marL="4571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Optional Subtitle</a:t>
            </a:r>
            <a:endParaRPr lang="en-US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-1" y="3859213"/>
            <a:ext cx="9135879" cy="652462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/>
          <p:cNvSpPr/>
          <p:nvPr userDrawn="1"/>
        </p:nvSpPr>
        <p:spPr>
          <a:xfrm>
            <a:off x="-1" y="4097338"/>
            <a:ext cx="9135879" cy="414337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4" name="Image 1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92066" y="4643967"/>
            <a:ext cx="393700" cy="381000"/>
          </a:xfrm>
          <a:prstGeom prst="rect">
            <a:avLst/>
          </a:prstGeom>
        </p:spPr>
      </p:pic>
      <p:sp>
        <p:nvSpPr>
          <p:cNvPr id="15" name="ZoneTexte 14"/>
          <p:cNvSpPr txBox="1"/>
          <p:nvPr userDrawn="1"/>
        </p:nvSpPr>
        <p:spPr>
          <a:xfrm>
            <a:off x="169327" y="4728637"/>
            <a:ext cx="31242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700" b="0" i="0" dirty="0" smtClean="0">
                <a:latin typeface="Verdana"/>
                <a:cs typeface="Verdana"/>
              </a:rPr>
              <a:t>Auteur - Date</a:t>
            </a:r>
            <a:endParaRPr lang="fr-FR" sz="700" b="0" i="0" dirty="0">
              <a:latin typeface="Verdana"/>
              <a:cs typeface="Verdana"/>
            </a:endParaRPr>
          </a:p>
        </p:txBody>
      </p:sp>
      <p:pic>
        <p:nvPicPr>
          <p:cNvPr id="16" name="Image 1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724406" y="4702705"/>
            <a:ext cx="3632200" cy="190500"/>
          </a:xfrm>
          <a:prstGeom prst="rect">
            <a:avLst/>
          </a:prstGeom>
        </p:spPr>
      </p:pic>
      <p:sp>
        <p:nvSpPr>
          <p:cNvPr id="21" name="ZoneTexte 20"/>
          <p:cNvSpPr txBox="1"/>
          <p:nvPr userDrawn="1"/>
        </p:nvSpPr>
        <p:spPr>
          <a:xfrm>
            <a:off x="8826423" y="4721308"/>
            <a:ext cx="42756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630C1694-9101-9A45-A428-FD842B6D6CA4}" type="slidenum">
              <a:rPr lang="fr-FR" sz="700" b="0" i="0" smtClean="0">
                <a:solidFill>
                  <a:schemeClr val="accent1"/>
                </a:solidFill>
                <a:latin typeface="Verdana Bold"/>
                <a:cs typeface="Verdana Bold"/>
              </a:rPr>
              <a:t>‹#›</a:t>
            </a:fld>
            <a:endParaRPr lang="fr-FR" sz="700" b="0" i="0" dirty="0">
              <a:solidFill>
                <a:schemeClr val="accent1"/>
              </a:solidFill>
              <a:latin typeface="Verdana Bold"/>
              <a:cs typeface="Verdana Bold"/>
            </a:endParaRPr>
          </a:p>
        </p:txBody>
      </p:sp>
    </p:spTree>
    <p:extLst>
      <p:ext uri="{BB962C8B-B14F-4D97-AF65-F5344CB8AC3E}">
        <p14:creationId xmlns:p14="http://schemas.microsoft.com/office/powerpoint/2010/main" val="60624976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+ signa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 I - PowerPoint Fin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291" cy="5143500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-1" y="3859213"/>
            <a:ext cx="9135879" cy="652462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/>
          <p:cNvSpPr/>
          <p:nvPr userDrawn="1"/>
        </p:nvSpPr>
        <p:spPr>
          <a:xfrm>
            <a:off x="-1" y="4097338"/>
            <a:ext cx="9135879" cy="414337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4" name="Image 1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92066" y="4643967"/>
            <a:ext cx="393700" cy="381000"/>
          </a:xfrm>
          <a:prstGeom prst="rect">
            <a:avLst/>
          </a:prstGeom>
        </p:spPr>
      </p:pic>
      <p:sp>
        <p:nvSpPr>
          <p:cNvPr id="15" name="ZoneTexte 14"/>
          <p:cNvSpPr txBox="1"/>
          <p:nvPr userDrawn="1"/>
        </p:nvSpPr>
        <p:spPr>
          <a:xfrm>
            <a:off x="169327" y="4728637"/>
            <a:ext cx="31242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700" b="0" i="0" dirty="0" smtClean="0">
                <a:latin typeface="Verdana"/>
                <a:cs typeface="Verdana"/>
              </a:rPr>
              <a:t>Auteur - Date</a:t>
            </a:r>
            <a:endParaRPr lang="fr-FR" sz="700" b="0" i="0" dirty="0">
              <a:latin typeface="Verdana"/>
              <a:cs typeface="Verdana"/>
            </a:endParaRPr>
          </a:p>
        </p:txBody>
      </p:sp>
      <p:pic>
        <p:nvPicPr>
          <p:cNvPr id="16" name="Image 1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724406" y="4702705"/>
            <a:ext cx="3632200" cy="190500"/>
          </a:xfrm>
          <a:prstGeom prst="rect">
            <a:avLst/>
          </a:prstGeom>
        </p:spPr>
      </p:pic>
      <p:sp>
        <p:nvSpPr>
          <p:cNvPr id="21" name="ZoneTexte 20"/>
          <p:cNvSpPr txBox="1"/>
          <p:nvPr userDrawn="1"/>
        </p:nvSpPr>
        <p:spPr>
          <a:xfrm>
            <a:off x="8826423" y="4721308"/>
            <a:ext cx="42756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630C1694-9101-9A45-A428-FD842B6D6CA4}" type="slidenum">
              <a:rPr lang="fr-FR" sz="700" b="0" i="0" smtClean="0">
                <a:solidFill>
                  <a:schemeClr val="accent1"/>
                </a:solidFill>
                <a:latin typeface="Verdana Bold"/>
                <a:cs typeface="Verdana Bold"/>
              </a:rPr>
              <a:t>‹#›</a:t>
            </a:fld>
            <a:endParaRPr lang="fr-FR" sz="700" b="0" i="0" dirty="0">
              <a:solidFill>
                <a:schemeClr val="accent1"/>
              </a:solidFill>
              <a:latin typeface="Verdana Bold"/>
              <a:cs typeface="Verdana Bold"/>
            </a:endParaRPr>
          </a:p>
        </p:txBody>
      </p:sp>
      <p:pic>
        <p:nvPicPr>
          <p:cNvPr id="4" name="Image 3" descr=" I - PowerPoint Fin_Texte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829" y="2108200"/>
            <a:ext cx="3011424" cy="923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84704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4" descr=" A - PowerPoint Intro Blanche V2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291" cy="514350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227014" y="1828170"/>
            <a:ext cx="8673872" cy="553998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l">
              <a:buFont typeface="Arial"/>
              <a:buNone/>
              <a:defRPr sz="3600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2415" y="2529258"/>
            <a:ext cx="8673872" cy="21544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None/>
              <a:defRPr sz="1400" b="0" i="0" baseline="0">
                <a:solidFill>
                  <a:schemeClr val="accent2"/>
                </a:solidFill>
                <a:latin typeface="Verdana"/>
                <a:cs typeface="Verdana"/>
              </a:defRPr>
            </a:lvl1pPr>
            <a:lvl2pPr marL="4571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Optional Subtitle</a:t>
            </a:r>
            <a:endParaRPr lang="en-US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-1" y="3859213"/>
            <a:ext cx="9135879" cy="652462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/>
          <p:cNvSpPr/>
          <p:nvPr userDrawn="1"/>
        </p:nvSpPr>
        <p:spPr>
          <a:xfrm>
            <a:off x="-1" y="4097338"/>
            <a:ext cx="9135879" cy="414337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6" name="Image 1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92066" y="4643967"/>
            <a:ext cx="393700" cy="381000"/>
          </a:xfrm>
          <a:prstGeom prst="rect">
            <a:avLst/>
          </a:prstGeom>
        </p:spPr>
      </p:pic>
      <p:pic>
        <p:nvPicPr>
          <p:cNvPr id="18" name="Image 1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724406" y="4702705"/>
            <a:ext cx="3632200" cy="190500"/>
          </a:xfrm>
          <a:prstGeom prst="rect">
            <a:avLst/>
          </a:prstGeom>
        </p:spPr>
      </p:pic>
      <p:sp>
        <p:nvSpPr>
          <p:cNvPr id="20" name="ZoneTexte 19"/>
          <p:cNvSpPr txBox="1"/>
          <p:nvPr userDrawn="1"/>
        </p:nvSpPr>
        <p:spPr>
          <a:xfrm>
            <a:off x="8826423" y="4721308"/>
            <a:ext cx="42756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630C1694-9101-9A45-A428-FD842B6D6CA4}" type="slidenum">
              <a:rPr lang="fr-FR" sz="700" b="0" i="0" smtClean="0">
                <a:solidFill>
                  <a:schemeClr val="accent1"/>
                </a:solidFill>
                <a:latin typeface="Verdana Bold"/>
                <a:cs typeface="Verdana Bold"/>
              </a:rPr>
              <a:t>‹#›</a:t>
            </a:fld>
            <a:endParaRPr lang="fr-FR" sz="700" b="0" i="0" dirty="0">
              <a:solidFill>
                <a:schemeClr val="accent1"/>
              </a:solidFill>
              <a:latin typeface="Verdana Bold"/>
              <a:cs typeface="Verdana Bold"/>
            </a:endParaRPr>
          </a:p>
        </p:txBody>
      </p:sp>
    </p:spTree>
    <p:extLst>
      <p:ext uri="{BB962C8B-B14F-4D97-AF65-F5344CB8AC3E}">
        <p14:creationId xmlns:p14="http://schemas.microsoft.com/office/powerpoint/2010/main" val="210658775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picture 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 C - PowerPoint Intro Blanche V2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291" cy="514350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227014" y="2275132"/>
            <a:ext cx="8673872" cy="553998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l">
              <a:buFont typeface="Arial"/>
              <a:buNone/>
              <a:defRPr sz="3600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2415" y="2976220"/>
            <a:ext cx="8673872" cy="21544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None/>
              <a:defRPr sz="1400" b="0" i="0" baseline="0">
                <a:solidFill>
                  <a:schemeClr val="accent2"/>
                </a:solidFill>
                <a:latin typeface="Verdana"/>
                <a:cs typeface="Verdana"/>
              </a:defRPr>
            </a:lvl1pPr>
            <a:lvl2pPr marL="4571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Optional Subtitle</a:t>
            </a:r>
            <a:endParaRPr lang="en-US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-1" y="3859213"/>
            <a:ext cx="9135879" cy="652462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/>
          <p:cNvSpPr/>
          <p:nvPr userDrawn="1"/>
        </p:nvSpPr>
        <p:spPr>
          <a:xfrm>
            <a:off x="-1" y="4097338"/>
            <a:ext cx="9135879" cy="414337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Espace réservé pour une image  18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144000" cy="22494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91437" tIns="45718" rIns="91437" bIns="45718"/>
          <a:lstStyle>
            <a:lvl1pPr>
              <a:buNone/>
              <a:defRPr sz="14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pic>
        <p:nvPicPr>
          <p:cNvPr id="14" name="Image 1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92066" y="4643967"/>
            <a:ext cx="393700" cy="381000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724406" y="4702705"/>
            <a:ext cx="3632200" cy="190500"/>
          </a:xfrm>
          <a:prstGeom prst="rect">
            <a:avLst/>
          </a:prstGeom>
        </p:spPr>
      </p:pic>
      <p:sp>
        <p:nvSpPr>
          <p:cNvPr id="21" name="ZoneTexte 20"/>
          <p:cNvSpPr txBox="1"/>
          <p:nvPr userDrawn="1"/>
        </p:nvSpPr>
        <p:spPr>
          <a:xfrm>
            <a:off x="8826423" y="4721308"/>
            <a:ext cx="42756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630C1694-9101-9A45-A428-FD842B6D6CA4}" type="slidenum">
              <a:rPr lang="fr-FR" sz="700" b="0" i="0" smtClean="0">
                <a:solidFill>
                  <a:schemeClr val="accent1"/>
                </a:solidFill>
                <a:latin typeface="Verdana Bold"/>
                <a:cs typeface="Verdana Bold"/>
              </a:rPr>
              <a:t>‹#›</a:t>
            </a:fld>
            <a:endParaRPr lang="fr-FR" sz="700" b="0" i="0" dirty="0">
              <a:solidFill>
                <a:schemeClr val="accent1"/>
              </a:solidFill>
              <a:latin typeface="Verdana Bold"/>
              <a:cs typeface="Verdana Bold"/>
            </a:endParaRPr>
          </a:p>
        </p:txBody>
      </p:sp>
    </p:spTree>
    <p:extLst>
      <p:ext uri="{BB962C8B-B14F-4D97-AF65-F5344CB8AC3E}">
        <p14:creationId xmlns:p14="http://schemas.microsoft.com/office/powerpoint/2010/main" val="185002041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picture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D - PowerPoint Intro Blanche V2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291" cy="5143500"/>
          </a:xfrm>
          <a:prstGeom prst="rect">
            <a:avLst/>
          </a:prstGeom>
        </p:spPr>
      </p:pic>
      <p:sp>
        <p:nvSpPr>
          <p:cNvPr id="11" name="Espace réservé pour une image  18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144000" cy="22494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91437" tIns="45718" rIns="91437" bIns="45718"/>
          <a:lstStyle>
            <a:lvl1pPr>
              <a:buNone/>
              <a:defRPr sz="14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227014" y="2275132"/>
            <a:ext cx="8673872" cy="553998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l">
              <a:buFont typeface="Arial"/>
              <a:buNone/>
              <a:defRPr sz="3600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2415" y="2976220"/>
            <a:ext cx="8673872" cy="21544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None/>
              <a:defRPr sz="1400" b="0" i="0" baseline="0">
                <a:solidFill>
                  <a:schemeClr val="accent2"/>
                </a:solidFill>
                <a:latin typeface="Verdana"/>
                <a:cs typeface="Verdana"/>
              </a:defRPr>
            </a:lvl1pPr>
            <a:lvl2pPr marL="4571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Optional Subtitle</a:t>
            </a:r>
            <a:endParaRPr lang="en-US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-1" y="3859213"/>
            <a:ext cx="9135879" cy="652462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/>
          <p:cNvSpPr/>
          <p:nvPr userDrawn="1"/>
        </p:nvSpPr>
        <p:spPr>
          <a:xfrm>
            <a:off x="-1" y="4097338"/>
            <a:ext cx="9135879" cy="414337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4" name="Image 1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92066" y="4643967"/>
            <a:ext cx="393700" cy="381000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724406" y="4702705"/>
            <a:ext cx="3632200" cy="190500"/>
          </a:xfrm>
          <a:prstGeom prst="rect">
            <a:avLst/>
          </a:prstGeom>
        </p:spPr>
      </p:pic>
      <p:sp>
        <p:nvSpPr>
          <p:cNvPr id="21" name="ZoneTexte 20"/>
          <p:cNvSpPr txBox="1"/>
          <p:nvPr userDrawn="1"/>
        </p:nvSpPr>
        <p:spPr>
          <a:xfrm>
            <a:off x="8826423" y="4721308"/>
            <a:ext cx="42756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630C1694-9101-9A45-A428-FD842B6D6CA4}" type="slidenum">
              <a:rPr lang="fr-FR" sz="700" b="0" i="0" smtClean="0">
                <a:solidFill>
                  <a:schemeClr val="accent1"/>
                </a:solidFill>
                <a:latin typeface="Verdana Bold"/>
                <a:cs typeface="Verdana Bold"/>
              </a:rPr>
              <a:t>‹#›</a:t>
            </a:fld>
            <a:endParaRPr lang="fr-FR" sz="700" b="0" i="0" dirty="0">
              <a:solidFill>
                <a:schemeClr val="accent1"/>
              </a:solidFill>
              <a:latin typeface="Verdana Bold"/>
              <a:cs typeface="Verdana Bold"/>
            </a:endParaRPr>
          </a:p>
        </p:txBody>
      </p:sp>
    </p:spTree>
    <p:extLst>
      <p:ext uri="{BB962C8B-B14F-4D97-AF65-F5344CB8AC3E}">
        <p14:creationId xmlns:p14="http://schemas.microsoft.com/office/powerpoint/2010/main" val="184038377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 B - PowerPoint Intercalaire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291" cy="514350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227014" y="2275132"/>
            <a:ext cx="8673872" cy="553998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l">
              <a:buFont typeface="Arial"/>
              <a:buNone/>
              <a:defRPr sz="3600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r>
              <a:rPr lang="en-US" dirty="0" smtClean="0"/>
              <a:t>Title</a:t>
            </a:r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2415" y="2976220"/>
            <a:ext cx="8673872" cy="21544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None/>
              <a:defRPr sz="1400" b="0" i="0" baseline="0">
                <a:solidFill>
                  <a:schemeClr val="accent2"/>
                </a:solidFill>
                <a:latin typeface="Verdana"/>
                <a:cs typeface="Verdana"/>
              </a:defRPr>
            </a:lvl1pPr>
            <a:lvl2pPr marL="4571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Optional Subtitle</a:t>
            </a:r>
            <a:endParaRPr lang="en-US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-1" y="3859213"/>
            <a:ext cx="9135879" cy="652462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/>
          <p:cNvSpPr/>
          <p:nvPr userDrawn="1"/>
        </p:nvSpPr>
        <p:spPr>
          <a:xfrm>
            <a:off x="-1" y="4097338"/>
            <a:ext cx="9135879" cy="414337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4" name="Image 1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92066" y="4643967"/>
            <a:ext cx="393700" cy="381000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724406" y="4702705"/>
            <a:ext cx="3632200" cy="190500"/>
          </a:xfrm>
          <a:prstGeom prst="rect">
            <a:avLst/>
          </a:prstGeom>
        </p:spPr>
      </p:pic>
      <p:sp>
        <p:nvSpPr>
          <p:cNvPr id="21" name="ZoneTexte 20"/>
          <p:cNvSpPr txBox="1"/>
          <p:nvPr userDrawn="1"/>
        </p:nvSpPr>
        <p:spPr>
          <a:xfrm>
            <a:off x="8826423" y="4721308"/>
            <a:ext cx="42756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630C1694-9101-9A45-A428-FD842B6D6CA4}" type="slidenum">
              <a:rPr lang="fr-FR" sz="700" b="0" i="0" smtClean="0">
                <a:solidFill>
                  <a:schemeClr val="accent1"/>
                </a:solidFill>
                <a:latin typeface="Verdana Bold"/>
                <a:cs typeface="Verdana Bold"/>
              </a:rPr>
              <a:t>‹#›</a:t>
            </a:fld>
            <a:endParaRPr lang="fr-FR" sz="700" b="0" i="0" dirty="0">
              <a:solidFill>
                <a:schemeClr val="accent1"/>
              </a:solidFill>
              <a:latin typeface="Verdana Bold"/>
              <a:cs typeface="Verdana Bold"/>
            </a:endParaRPr>
          </a:p>
        </p:txBody>
      </p:sp>
    </p:spTree>
    <p:extLst>
      <p:ext uri="{BB962C8B-B14F-4D97-AF65-F5344CB8AC3E}">
        <p14:creationId xmlns:p14="http://schemas.microsoft.com/office/powerpoint/2010/main" val="66415118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+ signa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4" descr=" A - PowerPoint Intro Blanche V2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291" cy="514350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227014" y="1828170"/>
            <a:ext cx="8673872" cy="553998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l">
              <a:buFont typeface="Arial"/>
              <a:buNone/>
              <a:defRPr sz="3600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2415" y="2529258"/>
            <a:ext cx="8673872" cy="21544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None/>
              <a:defRPr sz="1400" b="0" i="0" baseline="0">
                <a:solidFill>
                  <a:schemeClr val="accent2"/>
                </a:solidFill>
                <a:latin typeface="Verdana"/>
                <a:cs typeface="Verdana"/>
              </a:defRPr>
            </a:lvl1pPr>
            <a:lvl2pPr marL="4571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Optional Subtitle</a:t>
            </a:r>
            <a:endParaRPr lang="en-US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-1" y="3859213"/>
            <a:ext cx="9135879" cy="652462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/>
          <p:cNvSpPr/>
          <p:nvPr userDrawn="1"/>
        </p:nvSpPr>
        <p:spPr>
          <a:xfrm>
            <a:off x="-1" y="4097338"/>
            <a:ext cx="9135879" cy="414337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6" name="Image 1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92066" y="4643967"/>
            <a:ext cx="393700" cy="381000"/>
          </a:xfrm>
          <a:prstGeom prst="rect">
            <a:avLst/>
          </a:prstGeom>
        </p:spPr>
      </p:pic>
      <p:sp>
        <p:nvSpPr>
          <p:cNvPr id="17" name="ZoneTexte 16"/>
          <p:cNvSpPr txBox="1"/>
          <p:nvPr userDrawn="1"/>
        </p:nvSpPr>
        <p:spPr>
          <a:xfrm>
            <a:off x="169327" y="4728637"/>
            <a:ext cx="31242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700" b="0" i="0" dirty="0" smtClean="0">
                <a:latin typeface="Verdana"/>
                <a:cs typeface="Verdana"/>
              </a:rPr>
              <a:t>Auteur - Date</a:t>
            </a:r>
            <a:endParaRPr lang="fr-FR" sz="700" b="0" i="0" dirty="0">
              <a:latin typeface="Verdana"/>
              <a:cs typeface="Verdana"/>
            </a:endParaRPr>
          </a:p>
        </p:txBody>
      </p:sp>
      <p:pic>
        <p:nvPicPr>
          <p:cNvPr id="18" name="Image 1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724406" y="4702705"/>
            <a:ext cx="3632200" cy="190500"/>
          </a:xfrm>
          <a:prstGeom prst="rect">
            <a:avLst/>
          </a:prstGeom>
        </p:spPr>
      </p:pic>
      <p:sp>
        <p:nvSpPr>
          <p:cNvPr id="20" name="ZoneTexte 19"/>
          <p:cNvSpPr txBox="1"/>
          <p:nvPr userDrawn="1"/>
        </p:nvSpPr>
        <p:spPr>
          <a:xfrm>
            <a:off x="8826423" y="4721308"/>
            <a:ext cx="42756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630C1694-9101-9A45-A428-FD842B6D6CA4}" type="slidenum">
              <a:rPr lang="fr-FR" sz="700" b="0" i="0" smtClean="0">
                <a:solidFill>
                  <a:schemeClr val="accent1"/>
                </a:solidFill>
                <a:latin typeface="Verdana Bold"/>
                <a:cs typeface="Verdana Bold"/>
              </a:rPr>
              <a:t>‹#›</a:t>
            </a:fld>
            <a:endParaRPr lang="fr-FR" sz="700" b="0" i="0" dirty="0">
              <a:solidFill>
                <a:schemeClr val="accent1"/>
              </a:solidFill>
              <a:latin typeface="Verdana Bold"/>
              <a:cs typeface="Verdana Bold"/>
            </a:endParaRPr>
          </a:p>
        </p:txBody>
      </p:sp>
    </p:spTree>
    <p:extLst>
      <p:ext uri="{BB962C8B-B14F-4D97-AF65-F5344CB8AC3E}">
        <p14:creationId xmlns:p14="http://schemas.microsoft.com/office/powerpoint/2010/main" val="383738065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 I - PowerPoint Fin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291" cy="5143500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-1" y="3859213"/>
            <a:ext cx="9135879" cy="652462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/>
          <p:cNvSpPr/>
          <p:nvPr userDrawn="1"/>
        </p:nvSpPr>
        <p:spPr>
          <a:xfrm>
            <a:off x="-1" y="4097338"/>
            <a:ext cx="9135879" cy="414337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4" name="Image 1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92066" y="4643967"/>
            <a:ext cx="393700" cy="381000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724406" y="4702705"/>
            <a:ext cx="3632200" cy="190500"/>
          </a:xfrm>
          <a:prstGeom prst="rect">
            <a:avLst/>
          </a:prstGeom>
        </p:spPr>
      </p:pic>
      <p:sp>
        <p:nvSpPr>
          <p:cNvPr id="21" name="ZoneTexte 20"/>
          <p:cNvSpPr txBox="1"/>
          <p:nvPr userDrawn="1"/>
        </p:nvSpPr>
        <p:spPr>
          <a:xfrm>
            <a:off x="8826423" y="4721308"/>
            <a:ext cx="42756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630C1694-9101-9A45-A428-FD842B6D6CA4}" type="slidenum">
              <a:rPr lang="fr-FR" sz="700" b="0" i="0" smtClean="0">
                <a:solidFill>
                  <a:schemeClr val="accent1"/>
                </a:solidFill>
                <a:latin typeface="Verdana Bold"/>
                <a:cs typeface="Verdana Bold"/>
              </a:rPr>
              <a:t>‹#›</a:t>
            </a:fld>
            <a:endParaRPr lang="fr-FR" sz="700" b="0" i="0" dirty="0">
              <a:solidFill>
                <a:schemeClr val="accent1"/>
              </a:solidFill>
              <a:latin typeface="Verdana Bold"/>
              <a:cs typeface="Verdana Bold"/>
            </a:endParaRPr>
          </a:p>
        </p:txBody>
      </p:sp>
      <p:pic>
        <p:nvPicPr>
          <p:cNvPr id="4" name="Image 3" descr=" I - PowerPoint Fin_Texte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829" y="2108200"/>
            <a:ext cx="3011424" cy="923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1243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layout V1-2 + signa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-1" y="3859213"/>
            <a:ext cx="9135879" cy="652462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-1" y="4097338"/>
            <a:ext cx="9135879" cy="414337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Espace réservé du contenu 7"/>
          <p:cNvSpPr>
            <a:spLocks noGrp="1"/>
          </p:cNvSpPr>
          <p:nvPr>
            <p:ph sz="quarter" idx="17" hasCustomPrompt="1"/>
          </p:nvPr>
        </p:nvSpPr>
        <p:spPr>
          <a:xfrm>
            <a:off x="197554" y="1941033"/>
            <a:ext cx="8727371" cy="2372285"/>
          </a:xfrm>
          <a:prstGeom prst="rect">
            <a:avLst/>
          </a:prstGeom>
        </p:spPr>
        <p:txBody>
          <a:bodyPr vert="horz"/>
          <a:lstStyle>
            <a:lvl1pPr marL="182563" indent="-182563">
              <a:defRPr sz="2400" b="0" i="0">
                <a:latin typeface="Verdana"/>
                <a:cs typeface="Verdana"/>
              </a:defRPr>
            </a:lvl1pPr>
            <a:lvl2pPr marL="355600" indent="-173038">
              <a:buSzPct val="50000"/>
              <a:defRPr sz="1600" b="0" i="0">
                <a:latin typeface="Verdana"/>
                <a:cs typeface="Verdana"/>
              </a:defRPr>
            </a:lvl2pPr>
            <a:lvl3pPr marL="539750" indent="-184150">
              <a:buSzPct val="50000"/>
              <a:buFont typeface="Wingdings" charset="2"/>
              <a:buChar char="§"/>
              <a:defRPr sz="1400" b="0" i="0">
                <a:latin typeface="Verdana"/>
                <a:cs typeface="Verdana"/>
              </a:defRPr>
            </a:lvl3pPr>
            <a:lvl4pPr marL="722313" indent="-182563">
              <a:buSzPct val="50000"/>
              <a:buFont typeface="Courier New"/>
              <a:buChar char="o"/>
              <a:defRPr sz="1100" b="0" i="0">
                <a:latin typeface="Verdana"/>
                <a:cs typeface="Verdana"/>
              </a:defRPr>
            </a:lvl4pPr>
            <a:lvl5pPr>
              <a:defRPr b="0" i="0">
                <a:latin typeface="Verdana"/>
                <a:cs typeface="Verdana"/>
              </a:defRPr>
            </a:lvl5pPr>
          </a:lstStyle>
          <a:p>
            <a:pPr lvl="0"/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Master </a:t>
            </a:r>
            <a:r>
              <a:rPr lang="fr-FR" dirty="0" err="1" smtClean="0"/>
              <a:t>text</a:t>
            </a:r>
            <a:r>
              <a:rPr lang="fr-FR" dirty="0" smtClean="0"/>
              <a:t> styles</a:t>
            </a:r>
          </a:p>
          <a:p>
            <a:pPr lvl="1"/>
            <a:r>
              <a:rPr lang="fr-FR" dirty="0" smtClean="0"/>
              <a:t>Second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2"/>
            <a:r>
              <a:rPr lang="fr-FR" dirty="0" err="1" smtClean="0"/>
              <a:t>Third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3"/>
            <a:r>
              <a:rPr lang="fr-FR" dirty="0" err="1" smtClean="0"/>
              <a:t>Fourth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</p:txBody>
      </p:sp>
      <p:sp>
        <p:nvSpPr>
          <p:cNvPr id="9" name="Espace réservé du texte 2"/>
          <p:cNvSpPr>
            <a:spLocks noGrp="1"/>
          </p:cNvSpPr>
          <p:nvPr>
            <p:ph type="body" sz="quarter" idx="18" hasCustomPrompt="1"/>
          </p:nvPr>
        </p:nvSpPr>
        <p:spPr>
          <a:xfrm>
            <a:off x="190856" y="873845"/>
            <a:ext cx="8727371" cy="548559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b="0" i="0">
                <a:latin typeface="Verdana"/>
                <a:cs typeface="Verdana"/>
              </a:defRPr>
            </a:lvl1pPr>
          </a:lstStyle>
          <a:p>
            <a:pPr lvl="0"/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</a:t>
            </a:r>
            <a:r>
              <a:rPr lang="fr-FR" dirty="0" err="1" smtClean="0"/>
              <a:t>Title</a:t>
            </a:r>
            <a:endParaRPr lang="fr-FR" dirty="0" smtClean="0"/>
          </a:p>
        </p:txBody>
      </p:sp>
      <p:sp>
        <p:nvSpPr>
          <p:cNvPr id="10" name="Espace réservé du texte 8"/>
          <p:cNvSpPr>
            <a:spLocks noGrp="1"/>
          </p:cNvSpPr>
          <p:nvPr>
            <p:ph type="body" sz="quarter" idx="20" hasCustomPrompt="1"/>
          </p:nvPr>
        </p:nvSpPr>
        <p:spPr>
          <a:xfrm>
            <a:off x="197554" y="1508905"/>
            <a:ext cx="8720673" cy="356251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400" b="0" i="0">
                <a:solidFill>
                  <a:schemeClr val="accent2"/>
                </a:solidFill>
                <a:latin typeface="Verdana"/>
                <a:cs typeface="Verdana"/>
              </a:defRPr>
            </a:lvl1pPr>
          </a:lstStyle>
          <a:p>
            <a:pPr lvl="0"/>
            <a:r>
              <a:rPr lang="fr-FR" dirty="0" smtClean="0"/>
              <a:t>Click to Edit </a:t>
            </a:r>
            <a:r>
              <a:rPr lang="fr-FR" dirty="0" err="1" smtClean="0"/>
              <a:t>Optional</a:t>
            </a:r>
            <a:r>
              <a:rPr lang="fr-FR" dirty="0" smtClean="0"/>
              <a:t> </a:t>
            </a:r>
            <a:r>
              <a:rPr lang="fr-FR" dirty="0" err="1" smtClean="0"/>
              <a:t>Subtitle</a:t>
            </a:r>
            <a:endParaRPr lang="fr-FR" dirty="0" smtClean="0"/>
          </a:p>
        </p:txBody>
      </p:sp>
      <p:sp>
        <p:nvSpPr>
          <p:cNvPr id="8" name="ZoneTexte 10"/>
          <p:cNvSpPr txBox="1"/>
          <p:nvPr userDrawn="1"/>
        </p:nvSpPr>
        <p:spPr>
          <a:xfrm>
            <a:off x="169327" y="4728637"/>
            <a:ext cx="31242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7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M. A. Gonzalez – PMC 3 </a:t>
            </a:r>
            <a:r>
              <a:rPr kumimoji="0" lang="fr-FR" sz="7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November</a:t>
            </a:r>
            <a:r>
              <a:rPr kumimoji="0" lang="fr-FR" sz="7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 2016</a:t>
            </a:r>
            <a:endParaRPr kumimoji="0" lang="fr-FR" sz="7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/>
              <a:ea typeface="+mn-e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17973036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14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7ADAD6-4444-4B1F-B709-0DEF20C9BE9C}" type="datetimeFigureOut">
              <a:rPr lang="en-GB" smtClean="0"/>
              <a:t>07/03/2017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8A082-7428-49B5-8FDD-187C2897598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250502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7ADAD6-4444-4B1F-B709-0DEF20C9BE9C}" type="datetimeFigureOut">
              <a:rPr lang="en-GB" smtClean="0"/>
              <a:t>07/03/2017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8A082-7428-49B5-8FDD-187C2897598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646193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700"/>
            <a:ext cx="7886700" cy="21399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1700"/>
            <a:ext cx="7886700" cy="1125538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7ADAD6-4444-4B1F-B709-0DEF20C9BE9C}" type="datetimeFigureOut">
              <a:rPr lang="en-GB" smtClean="0"/>
              <a:t>07/03/2017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8A082-7428-49B5-8FDD-187C2897598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560472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70013"/>
            <a:ext cx="3867150" cy="326231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70013"/>
            <a:ext cx="3867150" cy="326231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7ADAD6-4444-4B1F-B709-0DEF20C9BE9C}" type="datetimeFigureOut">
              <a:rPr lang="en-GB" smtClean="0"/>
              <a:t>07/03/2017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8A082-7428-49B5-8FDD-187C2897598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736242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274638"/>
            <a:ext cx="7886700" cy="99377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260475"/>
            <a:ext cx="3868737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1879600"/>
            <a:ext cx="3868737" cy="27622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475"/>
            <a:ext cx="3887788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9600"/>
            <a:ext cx="3887788" cy="27622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7ADAD6-4444-4B1F-B709-0DEF20C9BE9C}" type="datetimeFigureOut">
              <a:rPr lang="en-GB" smtClean="0"/>
              <a:t>07/03/2017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8A082-7428-49B5-8FDD-187C2897598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874081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7ADAD6-4444-4B1F-B709-0DEF20C9BE9C}" type="datetimeFigureOut">
              <a:rPr lang="en-GB" smtClean="0"/>
              <a:t>07/03/2017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8A082-7428-49B5-8FDD-187C2897598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406425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7ADAD6-4444-4B1F-B709-0DEF20C9BE9C}" type="datetimeFigureOut">
              <a:rPr lang="en-GB" smtClean="0"/>
              <a:t>07/03/2017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8A082-7428-49B5-8FDD-187C2897598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700195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7ADAD6-4444-4B1F-B709-0DEF20C9BE9C}" type="datetimeFigureOut">
              <a:rPr lang="en-GB" smtClean="0"/>
              <a:t>07/03/2017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8A082-7428-49B5-8FDD-187C2897598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718195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7ADAD6-4444-4B1F-B709-0DEF20C9BE9C}" type="datetimeFigureOut">
              <a:rPr lang="en-GB" smtClean="0"/>
              <a:t>07/03/2017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8A082-7428-49B5-8FDD-187C2897598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210212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7ADAD6-4444-4B1F-B709-0DEF20C9BE9C}" type="datetimeFigureOut">
              <a:rPr lang="en-GB" smtClean="0"/>
              <a:t>07/03/2017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8A082-7428-49B5-8FDD-187C2897598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40392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V1-2 with callout + signa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-1" y="3859213"/>
            <a:ext cx="9135879" cy="652462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-1" y="4097338"/>
            <a:ext cx="9135879" cy="414337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Espace réservé du contenu 7"/>
          <p:cNvSpPr>
            <a:spLocks noGrp="1"/>
          </p:cNvSpPr>
          <p:nvPr>
            <p:ph sz="quarter" idx="11" hasCustomPrompt="1"/>
          </p:nvPr>
        </p:nvSpPr>
        <p:spPr>
          <a:xfrm>
            <a:off x="4775256" y="1678887"/>
            <a:ext cx="4064000" cy="2084626"/>
          </a:xfrm>
          <a:prstGeom prst="rect">
            <a:avLst/>
          </a:prstGeom>
        </p:spPr>
        <p:txBody>
          <a:bodyPr vert="horz"/>
          <a:lstStyle>
            <a:lvl1pPr marL="182563" indent="-182563">
              <a:defRPr sz="2400" b="0" i="0">
                <a:latin typeface="Verdana"/>
                <a:cs typeface="Verdana"/>
              </a:defRPr>
            </a:lvl1pPr>
            <a:lvl2pPr marL="355600" indent="-173038">
              <a:buSzPct val="50000"/>
              <a:defRPr sz="1600" b="0" i="0">
                <a:latin typeface="Verdana"/>
                <a:cs typeface="Verdana"/>
              </a:defRPr>
            </a:lvl2pPr>
            <a:lvl3pPr marL="539750" indent="-184150">
              <a:buSzPct val="50000"/>
              <a:buFont typeface="Wingdings" charset="2"/>
              <a:buChar char="§"/>
              <a:defRPr sz="1400" b="0" i="0">
                <a:latin typeface="Verdana"/>
                <a:cs typeface="Verdana"/>
              </a:defRPr>
            </a:lvl3pPr>
            <a:lvl4pPr marL="722313" indent="-182563">
              <a:buSzPct val="50000"/>
              <a:buFont typeface="Courier New"/>
              <a:buChar char="o"/>
              <a:defRPr sz="1100" b="0" i="0">
                <a:latin typeface="Verdana"/>
                <a:cs typeface="Verdana"/>
              </a:defRPr>
            </a:lvl4pPr>
            <a:lvl5pPr>
              <a:defRPr b="0" i="0">
                <a:latin typeface="Verdana"/>
                <a:cs typeface="Verdana"/>
              </a:defRPr>
            </a:lvl5pPr>
          </a:lstStyle>
          <a:p>
            <a:pPr lvl="0"/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Master </a:t>
            </a:r>
            <a:r>
              <a:rPr lang="fr-FR" dirty="0" err="1" smtClean="0"/>
              <a:t>text</a:t>
            </a:r>
            <a:r>
              <a:rPr lang="fr-FR" dirty="0" smtClean="0"/>
              <a:t> styles</a:t>
            </a:r>
          </a:p>
          <a:p>
            <a:pPr lvl="1"/>
            <a:r>
              <a:rPr lang="fr-FR" dirty="0" smtClean="0"/>
              <a:t>Second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2"/>
            <a:r>
              <a:rPr lang="fr-FR" dirty="0" err="1" smtClean="0"/>
              <a:t>Third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3"/>
            <a:r>
              <a:rPr lang="fr-FR" dirty="0" err="1" smtClean="0"/>
              <a:t>Fourth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</p:txBody>
      </p:sp>
      <p:sp>
        <p:nvSpPr>
          <p:cNvPr id="9" name="Espace réservé du texte 3"/>
          <p:cNvSpPr>
            <a:spLocks noGrp="1"/>
          </p:cNvSpPr>
          <p:nvPr>
            <p:ph type="body" sz="quarter" idx="15" hasCustomPrompt="1"/>
          </p:nvPr>
        </p:nvSpPr>
        <p:spPr>
          <a:xfrm>
            <a:off x="0" y="4177061"/>
            <a:ext cx="4401819" cy="2465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latin typeface="Verdana"/>
                <a:cs typeface="Verdana"/>
              </a:defRPr>
            </a:lvl1pPr>
          </a:lstStyle>
          <a:p>
            <a:r>
              <a:rPr lang="fr-FR" sz="800" dirty="0" err="1" smtClean="0">
                <a:latin typeface="Verdana"/>
                <a:cs typeface="Verdana"/>
              </a:rPr>
              <a:t>Optional</a:t>
            </a:r>
            <a:r>
              <a:rPr lang="fr-FR" sz="800" dirty="0" smtClean="0">
                <a:latin typeface="Verdana"/>
                <a:cs typeface="Verdana"/>
              </a:rPr>
              <a:t> description / </a:t>
            </a:r>
            <a:r>
              <a:rPr lang="fr-FR" sz="800" dirty="0" err="1" smtClean="0">
                <a:latin typeface="Verdana"/>
                <a:cs typeface="Verdana"/>
              </a:rPr>
              <a:t>context</a:t>
            </a:r>
            <a:r>
              <a:rPr lang="fr-FR" sz="800" dirty="0" smtClean="0">
                <a:latin typeface="Verdana"/>
                <a:cs typeface="Verdana"/>
              </a:rPr>
              <a:t> </a:t>
            </a:r>
            <a:r>
              <a:rPr lang="fr-FR" sz="800" dirty="0" err="1" smtClean="0">
                <a:latin typeface="Verdana"/>
                <a:cs typeface="Verdana"/>
              </a:rPr>
              <a:t>goes</a:t>
            </a:r>
            <a:r>
              <a:rPr lang="fr-FR" sz="800" dirty="0" smtClean="0">
                <a:latin typeface="Verdana"/>
                <a:cs typeface="Verdana"/>
              </a:rPr>
              <a:t> </a:t>
            </a:r>
            <a:r>
              <a:rPr lang="fr-FR" sz="800" dirty="0" err="1" smtClean="0">
                <a:latin typeface="Verdana"/>
                <a:cs typeface="Verdana"/>
              </a:rPr>
              <a:t>here</a:t>
            </a:r>
            <a:endParaRPr lang="fr-FR" dirty="0"/>
          </a:p>
        </p:txBody>
      </p:sp>
      <p:sp>
        <p:nvSpPr>
          <p:cNvPr id="13" name="Espace réservé du texte 3"/>
          <p:cNvSpPr>
            <a:spLocks noGrp="1"/>
          </p:cNvSpPr>
          <p:nvPr>
            <p:ph type="body" sz="quarter" idx="16" hasCustomPrompt="1"/>
          </p:nvPr>
        </p:nvSpPr>
        <p:spPr>
          <a:xfrm>
            <a:off x="4818800" y="4172632"/>
            <a:ext cx="4146233" cy="2465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latin typeface="Verdana"/>
                <a:cs typeface="Verdana"/>
              </a:defRPr>
            </a:lvl1pPr>
          </a:lstStyle>
          <a:p>
            <a:r>
              <a:rPr lang="fr-FR" sz="800" dirty="0" err="1" smtClean="0">
                <a:latin typeface="Verdana"/>
                <a:cs typeface="Verdana"/>
              </a:rPr>
              <a:t>Optional</a:t>
            </a:r>
            <a:r>
              <a:rPr lang="fr-FR" sz="800" dirty="0" smtClean="0">
                <a:latin typeface="Verdana"/>
                <a:cs typeface="Verdana"/>
              </a:rPr>
              <a:t> description / </a:t>
            </a:r>
            <a:r>
              <a:rPr lang="fr-FR" sz="800" dirty="0" err="1" smtClean="0">
                <a:latin typeface="Verdana"/>
                <a:cs typeface="Verdana"/>
              </a:rPr>
              <a:t>context</a:t>
            </a:r>
            <a:r>
              <a:rPr lang="fr-FR" sz="800" dirty="0" smtClean="0">
                <a:latin typeface="Verdana"/>
                <a:cs typeface="Verdana"/>
              </a:rPr>
              <a:t> </a:t>
            </a:r>
            <a:r>
              <a:rPr lang="fr-FR" sz="800" dirty="0" err="1" smtClean="0">
                <a:latin typeface="Verdana"/>
                <a:cs typeface="Verdana"/>
              </a:rPr>
              <a:t>goes</a:t>
            </a:r>
            <a:r>
              <a:rPr lang="fr-FR" sz="800" dirty="0" smtClean="0">
                <a:latin typeface="Verdana"/>
                <a:cs typeface="Verdana"/>
              </a:rPr>
              <a:t> </a:t>
            </a:r>
            <a:r>
              <a:rPr lang="fr-FR" sz="800" dirty="0" err="1" smtClean="0">
                <a:latin typeface="Verdana"/>
                <a:cs typeface="Verdana"/>
              </a:rPr>
              <a:t>here</a:t>
            </a:r>
            <a:endParaRPr lang="fr-FR" dirty="0"/>
          </a:p>
        </p:txBody>
      </p:sp>
      <p:sp>
        <p:nvSpPr>
          <p:cNvPr id="14" name="Espace réservé du contenu 7"/>
          <p:cNvSpPr>
            <a:spLocks noGrp="1"/>
          </p:cNvSpPr>
          <p:nvPr>
            <p:ph sz="quarter" idx="17" hasCustomPrompt="1"/>
          </p:nvPr>
        </p:nvSpPr>
        <p:spPr>
          <a:xfrm>
            <a:off x="130411" y="1686523"/>
            <a:ext cx="4317999" cy="2084626"/>
          </a:xfrm>
          <a:prstGeom prst="rect">
            <a:avLst/>
          </a:prstGeom>
        </p:spPr>
        <p:txBody>
          <a:bodyPr vert="horz"/>
          <a:lstStyle>
            <a:lvl1pPr marL="182563" indent="-182563">
              <a:defRPr sz="2400" b="0" i="0">
                <a:latin typeface="Verdana"/>
                <a:cs typeface="Verdana"/>
              </a:defRPr>
            </a:lvl1pPr>
            <a:lvl2pPr marL="355600" indent="-173038">
              <a:buSzPct val="50000"/>
              <a:defRPr sz="1600" b="0" i="0">
                <a:latin typeface="Verdana"/>
                <a:cs typeface="Verdana"/>
              </a:defRPr>
            </a:lvl2pPr>
            <a:lvl3pPr marL="539750" indent="-184150">
              <a:buSzPct val="50000"/>
              <a:buFont typeface="Wingdings" charset="2"/>
              <a:buChar char="§"/>
              <a:defRPr sz="1400" b="0" i="0">
                <a:latin typeface="Verdana"/>
                <a:cs typeface="Verdana"/>
              </a:defRPr>
            </a:lvl3pPr>
            <a:lvl4pPr marL="722313" indent="-182563">
              <a:buSzPct val="50000"/>
              <a:buFont typeface="Courier New"/>
              <a:buChar char="o"/>
              <a:defRPr sz="1100" b="0" i="0">
                <a:latin typeface="Verdana"/>
                <a:cs typeface="Verdana"/>
              </a:defRPr>
            </a:lvl4pPr>
            <a:lvl5pPr>
              <a:defRPr b="0" i="0">
                <a:latin typeface="Verdana"/>
                <a:cs typeface="Verdana"/>
              </a:defRPr>
            </a:lvl5pPr>
          </a:lstStyle>
          <a:p>
            <a:pPr lvl="0"/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Master </a:t>
            </a:r>
            <a:r>
              <a:rPr lang="fr-FR" dirty="0" err="1" smtClean="0"/>
              <a:t>text</a:t>
            </a:r>
            <a:r>
              <a:rPr lang="fr-FR" dirty="0" smtClean="0"/>
              <a:t> styles</a:t>
            </a:r>
          </a:p>
          <a:p>
            <a:pPr lvl="1"/>
            <a:r>
              <a:rPr lang="fr-FR" dirty="0" smtClean="0"/>
              <a:t>Second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2"/>
            <a:r>
              <a:rPr lang="fr-FR" dirty="0" err="1" smtClean="0"/>
              <a:t>Third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3"/>
            <a:r>
              <a:rPr lang="fr-FR" dirty="0" err="1" smtClean="0"/>
              <a:t>Fourth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</p:txBody>
      </p:sp>
      <p:sp>
        <p:nvSpPr>
          <p:cNvPr id="16" name="Espace réservé du texte 2"/>
          <p:cNvSpPr>
            <a:spLocks noGrp="1"/>
          </p:cNvSpPr>
          <p:nvPr>
            <p:ph type="body" sz="quarter" idx="18" hasCustomPrompt="1"/>
          </p:nvPr>
        </p:nvSpPr>
        <p:spPr>
          <a:xfrm>
            <a:off x="118583" y="756311"/>
            <a:ext cx="8727371" cy="548559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b="0" i="0">
                <a:latin typeface="Verdana"/>
                <a:cs typeface="Verdana"/>
              </a:defRPr>
            </a:lvl1pPr>
          </a:lstStyle>
          <a:p>
            <a:pPr lvl="0"/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</a:t>
            </a:r>
            <a:r>
              <a:rPr lang="fr-FR" dirty="0" err="1" smtClean="0"/>
              <a:t>Title</a:t>
            </a:r>
            <a:endParaRPr lang="fr-FR" dirty="0" smtClean="0"/>
          </a:p>
        </p:txBody>
      </p:sp>
      <p:sp>
        <p:nvSpPr>
          <p:cNvPr id="17" name="Espace réservé du texte 8"/>
          <p:cNvSpPr>
            <a:spLocks noGrp="1"/>
          </p:cNvSpPr>
          <p:nvPr>
            <p:ph type="body" sz="quarter" idx="20" hasCustomPrompt="1"/>
          </p:nvPr>
        </p:nvSpPr>
        <p:spPr>
          <a:xfrm>
            <a:off x="125281" y="1330802"/>
            <a:ext cx="8720673" cy="356251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400" b="0" i="0">
                <a:solidFill>
                  <a:schemeClr val="accent2"/>
                </a:solidFill>
                <a:latin typeface="Verdana"/>
                <a:cs typeface="Verdana"/>
              </a:defRPr>
            </a:lvl1pPr>
          </a:lstStyle>
          <a:p>
            <a:pPr lvl="0"/>
            <a:r>
              <a:rPr lang="fr-FR" dirty="0" smtClean="0"/>
              <a:t>Click to Edit </a:t>
            </a:r>
            <a:r>
              <a:rPr lang="fr-FR" dirty="0" err="1" smtClean="0"/>
              <a:t>Optional</a:t>
            </a:r>
            <a:r>
              <a:rPr lang="fr-FR" dirty="0" smtClean="0"/>
              <a:t> </a:t>
            </a:r>
            <a:r>
              <a:rPr lang="fr-FR" dirty="0" err="1" smtClean="0"/>
              <a:t>Subtitle</a:t>
            </a:r>
            <a:endParaRPr lang="fr-FR" dirty="0" smtClean="0"/>
          </a:p>
        </p:txBody>
      </p:sp>
      <p:sp>
        <p:nvSpPr>
          <p:cNvPr id="15" name="ZoneTexte 10"/>
          <p:cNvSpPr txBox="1"/>
          <p:nvPr userDrawn="1"/>
        </p:nvSpPr>
        <p:spPr>
          <a:xfrm>
            <a:off x="169327" y="4728637"/>
            <a:ext cx="31242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7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M. A. Gonzalez – PMC 3 </a:t>
            </a:r>
            <a:r>
              <a:rPr kumimoji="0" lang="fr-FR" sz="7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November</a:t>
            </a:r>
            <a:r>
              <a:rPr kumimoji="0" lang="fr-FR" sz="7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 2016</a:t>
            </a:r>
            <a:endParaRPr kumimoji="0" lang="fr-FR" sz="7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/>
              <a:ea typeface="+mn-e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132402805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4638"/>
            <a:ext cx="1971675" cy="435768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4638"/>
            <a:ext cx="5762625" cy="435768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7ADAD6-4444-4B1F-B709-0DEF20C9BE9C}" type="datetimeFigureOut">
              <a:rPr lang="en-GB" smtClean="0"/>
              <a:t>07/03/2017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8A082-7428-49B5-8FDD-187C2897598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344721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layout + signa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ZoneTexte 9"/>
          <p:cNvSpPr txBox="1"/>
          <p:nvPr userDrawn="1"/>
        </p:nvSpPr>
        <p:spPr>
          <a:xfrm>
            <a:off x="169327" y="4728637"/>
            <a:ext cx="31242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700" b="0" i="0" dirty="0" smtClean="0">
                <a:latin typeface="Verdana"/>
                <a:cs typeface="Verdana"/>
              </a:rPr>
              <a:t>Auteur - Date</a:t>
            </a:r>
            <a:endParaRPr lang="fr-FR" sz="700" b="0" i="0" dirty="0">
              <a:latin typeface="Verdana"/>
              <a:cs typeface="Verdana"/>
            </a:endParaRPr>
          </a:p>
        </p:txBody>
      </p:sp>
      <p:sp>
        <p:nvSpPr>
          <p:cNvPr id="11" name="Espace réservé du contenu 7"/>
          <p:cNvSpPr>
            <a:spLocks noGrp="1"/>
          </p:cNvSpPr>
          <p:nvPr>
            <p:ph sz="quarter" idx="17" hasCustomPrompt="1"/>
          </p:nvPr>
        </p:nvSpPr>
        <p:spPr>
          <a:xfrm>
            <a:off x="162629" y="1277377"/>
            <a:ext cx="8727371" cy="3234298"/>
          </a:xfrm>
          <a:prstGeom prst="rect">
            <a:avLst/>
          </a:prstGeom>
        </p:spPr>
        <p:txBody>
          <a:bodyPr vert="horz"/>
          <a:lstStyle>
            <a:lvl1pPr marL="182563" indent="-182563">
              <a:defRPr sz="2400" b="0" i="0">
                <a:latin typeface="Verdana"/>
                <a:cs typeface="Verdana"/>
              </a:defRPr>
            </a:lvl1pPr>
            <a:lvl2pPr marL="355600" indent="-173038">
              <a:buSzPct val="50000"/>
              <a:defRPr sz="1600" b="0" i="0">
                <a:latin typeface="Verdana"/>
                <a:cs typeface="Verdana"/>
              </a:defRPr>
            </a:lvl2pPr>
            <a:lvl3pPr marL="539750" indent="-184150">
              <a:buSzPct val="50000"/>
              <a:buFont typeface="Wingdings" charset="2"/>
              <a:buChar char="§"/>
              <a:defRPr sz="1400" b="0" i="0">
                <a:latin typeface="Verdana"/>
                <a:cs typeface="Verdana"/>
              </a:defRPr>
            </a:lvl3pPr>
            <a:lvl4pPr marL="722313" indent="-182563">
              <a:buSzPct val="50000"/>
              <a:buFont typeface="Courier New"/>
              <a:buChar char="o"/>
              <a:defRPr sz="1100" b="0" i="0">
                <a:latin typeface="Verdana"/>
                <a:cs typeface="Verdana"/>
              </a:defRPr>
            </a:lvl4pPr>
            <a:lvl5pPr>
              <a:defRPr b="0" i="0">
                <a:latin typeface="Verdana"/>
                <a:cs typeface="Verdana"/>
              </a:defRPr>
            </a:lvl5pPr>
          </a:lstStyle>
          <a:p>
            <a:pPr lvl="0"/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Master </a:t>
            </a:r>
            <a:r>
              <a:rPr lang="fr-FR" dirty="0" err="1" smtClean="0"/>
              <a:t>text</a:t>
            </a:r>
            <a:r>
              <a:rPr lang="fr-FR" dirty="0" smtClean="0"/>
              <a:t> styles</a:t>
            </a:r>
          </a:p>
          <a:p>
            <a:pPr lvl="1"/>
            <a:r>
              <a:rPr lang="fr-FR" dirty="0" smtClean="0"/>
              <a:t>Second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2"/>
            <a:r>
              <a:rPr lang="fr-FR" dirty="0" err="1" smtClean="0"/>
              <a:t>Third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3"/>
            <a:r>
              <a:rPr lang="fr-FR" dirty="0" err="1" smtClean="0"/>
              <a:t>Fourth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</p:txBody>
      </p:sp>
      <p:sp>
        <p:nvSpPr>
          <p:cNvPr id="4" name="Espace réservé du texte 2"/>
          <p:cNvSpPr>
            <a:spLocks noGrp="1"/>
          </p:cNvSpPr>
          <p:nvPr>
            <p:ph type="body" sz="quarter" idx="18" hasCustomPrompt="1"/>
          </p:nvPr>
        </p:nvSpPr>
        <p:spPr>
          <a:xfrm>
            <a:off x="153492" y="154378"/>
            <a:ext cx="8727371" cy="548559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b="0" i="0">
                <a:latin typeface="Verdana"/>
                <a:cs typeface="Verdana"/>
              </a:defRPr>
            </a:lvl1pPr>
          </a:lstStyle>
          <a:p>
            <a:pPr lvl="0"/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</a:t>
            </a:r>
            <a:r>
              <a:rPr lang="fr-FR" dirty="0" err="1" smtClean="0"/>
              <a:t>Title</a:t>
            </a:r>
            <a:endParaRPr lang="fr-FR" dirty="0" smtClean="0"/>
          </a:p>
        </p:txBody>
      </p:sp>
      <p:sp>
        <p:nvSpPr>
          <p:cNvPr id="5" name="Espace réservé du texte 8"/>
          <p:cNvSpPr>
            <a:spLocks noGrp="1"/>
          </p:cNvSpPr>
          <p:nvPr>
            <p:ph type="body" sz="quarter" idx="20" hasCustomPrompt="1"/>
          </p:nvPr>
        </p:nvSpPr>
        <p:spPr>
          <a:xfrm>
            <a:off x="160190" y="685234"/>
            <a:ext cx="8720673" cy="356251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400" b="0" i="0">
                <a:solidFill>
                  <a:schemeClr val="accent2"/>
                </a:solidFill>
                <a:latin typeface="Verdana"/>
                <a:cs typeface="Verdana"/>
              </a:defRPr>
            </a:lvl1pPr>
          </a:lstStyle>
          <a:p>
            <a:pPr lvl="0"/>
            <a:r>
              <a:rPr lang="fr-FR" dirty="0" smtClean="0"/>
              <a:t>Click to Edit </a:t>
            </a:r>
            <a:r>
              <a:rPr lang="fr-FR" dirty="0" err="1" smtClean="0"/>
              <a:t>Optional</a:t>
            </a:r>
            <a:r>
              <a:rPr lang="fr-FR" dirty="0" smtClean="0"/>
              <a:t> </a:t>
            </a:r>
            <a:r>
              <a:rPr lang="fr-FR" dirty="0" err="1" smtClean="0"/>
              <a:t>Subtitle</a:t>
            </a:r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106168977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+ signa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ZoneTexte 10"/>
          <p:cNvSpPr txBox="1"/>
          <p:nvPr userDrawn="1"/>
        </p:nvSpPr>
        <p:spPr>
          <a:xfrm>
            <a:off x="169327" y="4728637"/>
            <a:ext cx="31242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700" b="0" i="0" dirty="0" smtClean="0">
                <a:latin typeface="Verdana"/>
                <a:cs typeface="Verdana"/>
              </a:rPr>
              <a:t>Auteur - Date</a:t>
            </a:r>
            <a:endParaRPr lang="fr-FR" sz="700" b="0" i="0" dirty="0">
              <a:latin typeface="Verdana"/>
              <a:cs typeface="Verdana"/>
            </a:endParaRPr>
          </a:p>
        </p:txBody>
      </p:sp>
      <p:sp>
        <p:nvSpPr>
          <p:cNvPr id="12" name="Espace réservé du contenu 7"/>
          <p:cNvSpPr>
            <a:spLocks noGrp="1"/>
          </p:cNvSpPr>
          <p:nvPr>
            <p:ph sz="quarter" idx="11" hasCustomPrompt="1"/>
          </p:nvPr>
        </p:nvSpPr>
        <p:spPr>
          <a:xfrm>
            <a:off x="4725493" y="1277377"/>
            <a:ext cx="4064000" cy="3234298"/>
          </a:xfrm>
          <a:prstGeom prst="rect">
            <a:avLst/>
          </a:prstGeom>
        </p:spPr>
        <p:txBody>
          <a:bodyPr vert="horz"/>
          <a:lstStyle>
            <a:lvl1pPr marL="182563" indent="-182563">
              <a:defRPr sz="2400" b="0" i="0">
                <a:latin typeface="Verdana"/>
                <a:cs typeface="Verdana"/>
              </a:defRPr>
            </a:lvl1pPr>
            <a:lvl2pPr marL="355600" indent="-173038">
              <a:buSzPct val="50000"/>
              <a:defRPr sz="1600" b="0" i="0">
                <a:latin typeface="Verdana"/>
                <a:cs typeface="Verdana"/>
              </a:defRPr>
            </a:lvl2pPr>
            <a:lvl3pPr marL="539750" indent="-184150">
              <a:buSzPct val="50000"/>
              <a:buFont typeface="Wingdings" charset="2"/>
              <a:buChar char="§"/>
              <a:defRPr sz="1400" b="0" i="0">
                <a:latin typeface="Verdana"/>
                <a:cs typeface="Verdana"/>
              </a:defRPr>
            </a:lvl3pPr>
            <a:lvl4pPr marL="722313" indent="-182563">
              <a:buSzPct val="50000"/>
              <a:buFont typeface="Courier New"/>
              <a:buChar char="o"/>
              <a:defRPr sz="1100" b="0" i="0">
                <a:latin typeface="Verdana"/>
                <a:cs typeface="Verdana"/>
              </a:defRPr>
            </a:lvl4pPr>
            <a:lvl5pPr>
              <a:defRPr b="0" i="0">
                <a:latin typeface="Verdana"/>
                <a:cs typeface="Verdana"/>
              </a:defRPr>
            </a:lvl5pPr>
          </a:lstStyle>
          <a:p>
            <a:pPr lvl="0"/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Master </a:t>
            </a:r>
            <a:r>
              <a:rPr lang="fr-FR" dirty="0" err="1" smtClean="0"/>
              <a:t>text</a:t>
            </a:r>
            <a:r>
              <a:rPr lang="fr-FR" dirty="0" smtClean="0"/>
              <a:t> styles</a:t>
            </a:r>
          </a:p>
          <a:p>
            <a:pPr lvl="1"/>
            <a:r>
              <a:rPr lang="fr-FR" dirty="0" smtClean="0"/>
              <a:t>Second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2"/>
            <a:r>
              <a:rPr lang="fr-FR" dirty="0" err="1" smtClean="0"/>
              <a:t>Third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3"/>
            <a:r>
              <a:rPr lang="fr-FR" dirty="0" err="1" smtClean="0"/>
              <a:t>Fourth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</p:txBody>
      </p:sp>
      <p:sp>
        <p:nvSpPr>
          <p:cNvPr id="13" name="Espace réservé du contenu 7"/>
          <p:cNvSpPr>
            <a:spLocks noGrp="1"/>
          </p:cNvSpPr>
          <p:nvPr>
            <p:ph sz="quarter" idx="17" hasCustomPrompt="1"/>
          </p:nvPr>
        </p:nvSpPr>
        <p:spPr>
          <a:xfrm>
            <a:off x="162629" y="1277377"/>
            <a:ext cx="4317999" cy="3234298"/>
          </a:xfrm>
          <a:prstGeom prst="rect">
            <a:avLst/>
          </a:prstGeom>
        </p:spPr>
        <p:txBody>
          <a:bodyPr vert="horz"/>
          <a:lstStyle>
            <a:lvl1pPr marL="182563" indent="-182563">
              <a:defRPr sz="2400" b="0" i="0">
                <a:latin typeface="Verdana"/>
                <a:cs typeface="Verdana"/>
              </a:defRPr>
            </a:lvl1pPr>
            <a:lvl2pPr marL="355600" indent="-173038">
              <a:buSzPct val="50000"/>
              <a:defRPr sz="1600" b="0" i="0">
                <a:latin typeface="Verdana"/>
                <a:cs typeface="Verdana"/>
              </a:defRPr>
            </a:lvl2pPr>
            <a:lvl3pPr marL="539750" indent="-184150">
              <a:buSzPct val="50000"/>
              <a:buFont typeface="Wingdings" charset="2"/>
              <a:buChar char="§"/>
              <a:defRPr sz="1400" b="0" i="0">
                <a:latin typeface="Verdana"/>
                <a:cs typeface="Verdana"/>
              </a:defRPr>
            </a:lvl3pPr>
            <a:lvl4pPr marL="722313" indent="-182563">
              <a:buSzPct val="50000"/>
              <a:buFont typeface="Courier New"/>
              <a:buChar char="o"/>
              <a:defRPr sz="1100" b="0" i="0">
                <a:latin typeface="Verdana"/>
                <a:cs typeface="Verdana"/>
              </a:defRPr>
            </a:lvl4pPr>
            <a:lvl5pPr>
              <a:defRPr b="0" i="0">
                <a:latin typeface="Verdana"/>
                <a:cs typeface="Verdana"/>
              </a:defRPr>
            </a:lvl5pPr>
          </a:lstStyle>
          <a:p>
            <a:pPr lvl="0"/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Master </a:t>
            </a:r>
            <a:r>
              <a:rPr lang="fr-FR" dirty="0" err="1" smtClean="0"/>
              <a:t>text</a:t>
            </a:r>
            <a:r>
              <a:rPr lang="fr-FR" dirty="0" smtClean="0"/>
              <a:t> styles</a:t>
            </a:r>
          </a:p>
          <a:p>
            <a:pPr lvl="1"/>
            <a:r>
              <a:rPr lang="fr-FR" dirty="0" smtClean="0"/>
              <a:t>Second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2"/>
            <a:r>
              <a:rPr lang="fr-FR" dirty="0" err="1" smtClean="0"/>
              <a:t>Third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3"/>
            <a:r>
              <a:rPr lang="fr-FR" dirty="0" err="1" smtClean="0"/>
              <a:t>Fourth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</p:txBody>
      </p:sp>
      <p:sp>
        <p:nvSpPr>
          <p:cNvPr id="5" name="Espace réservé du texte 2"/>
          <p:cNvSpPr>
            <a:spLocks noGrp="1"/>
          </p:cNvSpPr>
          <p:nvPr>
            <p:ph type="body" sz="quarter" idx="18" hasCustomPrompt="1"/>
          </p:nvPr>
        </p:nvSpPr>
        <p:spPr>
          <a:xfrm>
            <a:off x="153492" y="154378"/>
            <a:ext cx="8727371" cy="548559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b="0" i="0">
                <a:latin typeface="Verdana"/>
                <a:cs typeface="Verdana"/>
              </a:defRPr>
            </a:lvl1pPr>
          </a:lstStyle>
          <a:p>
            <a:pPr lvl="0"/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</a:t>
            </a:r>
            <a:r>
              <a:rPr lang="fr-FR" dirty="0" err="1" smtClean="0"/>
              <a:t>Title</a:t>
            </a:r>
            <a:endParaRPr lang="fr-FR" dirty="0" smtClean="0"/>
          </a:p>
        </p:txBody>
      </p:sp>
      <p:sp>
        <p:nvSpPr>
          <p:cNvPr id="6" name="Espace réservé du texte 8"/>
          <p:cNvSpPr>
            <a:spLocks noGrp="1"/>
          </p:cNvSpPr>
          <p:nvPr>
            <p:ph type="body" sz="quarter" idx="20" hasCustomPrompt="1"/>
          </p:nvPr>
        </p:nvSpPr>
        <p:spPr>
          <a:xfrm>
            <a:off x="160190" y="685234"/>
            <a:ext cx="8720673" cy="356251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400" b="0" i="0">
                <a:solidFill>
                  <a:schemeClr val="accent2"/>
                </a:solidFill>
                <a:latin typeface="Verdana"/>
                <a:cs typeface="Verdana"/>
              </a:defRPr>
            </a:lvl1pPr>
          </a:lstStyle>
          <a:p>
            <a:pPr lvl="0"/>
            <a:r>
              <a:rPr lang="fr-FR" dirty="0" smtClean="0"/>
              <a:t>Click to Edit </a:t>
            </a:r>
            <a:r>
              <a:rPr lang="fr-FR" dirty="0" err="1" smtClean="0"/>
              <a:t>Optional</a:t>
            </a:r>
            <a:r>
              <a:rPr lang="fr-FR" dirty="0" smtClean="0"/>
              <a:t> </a:t>
            </a:r>
            <a:r>
              <a:rPr lang="fr-FR" dirty="0" err="1" smtClean="0"/>
              <a:t>Subtitle</a:t>
            </a:r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310787568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ith callout + signa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ZoneTexte 10"/>
          <p:cNvSpPr txBox="1"/>
          <p:nvPr userDrawn="1"/>
        </p:nvSpPr>
        <p:spPr>
          <a:xfrm>
            <a:off x="169327" y="4728637"/>
            <a:ext cx="31242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700" b="0" i="0" dirty="0" smtClean="0">
                <a:latin typeface="Verdana"/>
                <a:cs typeface="Verdana"/>
              </a:rPr>
              <a:t>Auteur - Date</a:t>
            </a:r>
            <a:endParaRPr lang="fr-FR" sz="700" b="0" i="0" dirty="0">
              <a:latin typeface="Verdana"/>
              <a:cs typeface="Verdana"/>
            </a:endParaRPr>
          </a:p>
        </p:txBody>
      </p:sp>
      <p:sp>
        <p:nvSpPr>
          <p:cNvPr id="5" name="Espace réservé du texte 3"/>
          <p:cNvSpPr>
            <a:spLocks noGrp="1"/>
          </p:cNvSpPr>
          <p:nvPr>
            <p:ph type="body" sz="quarter" idx="15" hasCustomPrompt="1"/>
          </p:nvPr>
        </p:nvSpPr>
        <p:spPr>
          <a:xfrm>
            <a:off x="170180" y="3946819"/>
            <a:ext cx="4401819" cy="2465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latin typeface="Verdana"/>
                <a:cs typeface="Verdana"/>
              </a:defRPr>
            </a:lvl1pPr>
          </a:lstStyle>
          <a:p>
            <a:r>
              <a:rPr lang="fr-FR" sz="800" dirty="0" err="1" smtClean="0">
                <a:latin typeface="Verdana"/>
                <a:cs typeface="Verdana"/>
              </a:rPr>
              <a:t>Optional</a:t>
            </a:r>
            <a:r>
              <a:rPr lang="fr-FR" sz="800" dirty="0" smtClean="0">
                <a:latin typeface="Verdana"/>
                <a:cs typeface="Verdana"/>
              </a:rPr>
              <a:t> description / </a:t>
            </a:r>
            <a:r>
              <a:rPr lang="fr-FR" sz="800" dirty="0" err="1" smtClean="0">
                <a:latin typeface="Verdana"/>
                <a:cs typeface="Verdana"/>
              </a:rPr>
              <a:t>context</a:t>
            </a:r>
            <a:r>
              <a:rPr lang="fr-FR" sz="800" dirty="0" smtClean="0">
                <a:latin typeface="Verdana"/>
                <a:cs typeface="Verdana"/>
              </a:rPr>
              <a:t> </a:t>
            </a:r>
            <a:r>
              <a:rPr lang="fr-FR" sz="800" dirty="0" err="1" smtClean="0">
                <a:latin typeface="Verdana"/>
                <a:cs typeface="Verdana"/>
              </a:rPr>
              <a:t>goes</a:t>
            </a:r>
            <a:r>
              <a:rPr lang="fr-FR" sz="800" dirty="0" smtClean="0">
                <a:latin typeface="Verdana"/>
                <a:cs typeface="Verdana"/>
              </a:rPr>
              <a:t> </a:t>
            </a:r>
            <a:r>
              <a:rPr lang="fr-FR" sz="800" dirty="0" err="1" smtClean="0">
                <a:latin typeface="Verdana"/>
                <a:cs typeface="Verdana"/>
              </a:rPr>
              <a:t>here</a:t>
            </a:r>
            <a:endParaRPr lang="fr-FR" dirty="0"/>
          </a:p>
        </p:txBody>
      </p:sp>
      <p:sp>
        <p:nvSpPr>
          <p:cNvPr id="6" name="Espace réservé du texte 3"/>
          <p:cNvSpPr>
            <a:spLocks noGrp="1"/>
          </p:cNvSpPr>
          <p:nvPr>
            <p:ph type="body" sz="quarter" idx="16" hasCustomPrompt="1"/>
          </p:nvPr>
        </p:nvSpPr>
        <p:spPr>
          <a:xfrm>
            <a:off x="4743767" y="3946819"/>
            <a:ext cx="4146233" cy="2465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latin typeface="Verdana"/>
                <a:cs typeface="Verdana"/>
              </a:defRPr>
            </a:lvl1pPr>
          </a:lstStyle>
          <a:p>
            <a:r>
              <a:rPr lang="fr-FR" sz="800" dirty="0" err="1" smtClean="0">
                <a:latin typeface="Verdana"/>
                <a:cs typeface="Verdana"/>
              </a:rPr>
              <a:t>Optional</a:t>
            </a:r>
            <a:r>
              <a:rPr lang="fr-FR" sz="800" dirty="0" smtClean="0">
                <a:latin typeface="Verdana"/>
                <a:cs typeface="Verdana"/>
              </a:rPr>
              <a:t> description / </a:t>
            </a:r>
            <a:r>
              <a:rPr lang="fr-FR" sz="800" dirty="0" err="1" smtClean="0">
                <a:latin typeface="Verdana"/>
                <a:cs typeface="Verdana"/>
              </a:rPr>
              <a:t>context</a:t>
            </a:r>
            <a:r>
              <a:rPr lang="fr-FR" sz="800" dirty="0" smtClean="0">
                <a:latin typeface="Verdana"/>
                <a:cs typeface="Verdana"/>
              </a:rPr>
              <a:t> </a:t>
            </a:r>
            <a:r>
              <a:rPr lang="fr-FR" sz="800" dirty="0" err="1" smtClean="0">
                <a:latin typeface="Verdana"/>
                <a:cs typeface="Verdana"/>
              </a:rPr>
              <a:t>goes</a:t>
            </a:r>
            <a:r>
              <a:rPr lang="fr-FR" sz="800" dirty="0" smtClean="0">
                <a:latin typeface="Verdana"/>
                <a:cs typeface="Verdana"/>
              </a:rPr>
              <a:t> </a:t>
            </a:r>
            <a:r>
              <a:rPr lang="fr-FR" sz="800" dirty="0" err="1" smtClean="0">
                <a:latin typeface="Verdana"/>
                <a:cs typeface="Verdana"/>
              </a:rPr>
              <a:t>here</a:t>
            </a:r>
            <a:endParaRPr lang="fr-FR" dirty="0"/>
          </a:p>
        </p:txBody>
      </p:sp>
      <p:sp>
        <p:nvSpPr>
          <p:cNvPr id="7" name="Espace réservé du contenu 7"/>
          <p:cNvSpPr>
            <a:spLocks noGrp="1"/>
          </p:cNvSpPr>
          <p:nvPr>
            <p:ph sz="quarter" idx="11" hasCustomPrompt="1"/>
          </p:nvPr>
        </p:nvSpPr>
        <p:spPr>
          <a:xfrm>
            <a:off x="4725493" y="1277377"/>
            <a:ext cx="4064000" cy="2372286"/>
          </a:xfrm>
          <a:prstGeom prst="rect">
            <a:avLst/>
          </a:prstGeom>
        </p:spPr>
        <p:txBody>
          <a:bodyPr vert="horz"/>
          <a:lstStyle>
            <a:lvl1pPr marL="182563" indent="-182563">
              <a:defRPr sz="2400" b="0" i="0">
                <a:latin typeface="Verdana"/>
                <a:cs typeface="Verdana"/>
              </a:defRPr>
            </a:lvl1pPr>
            <a:lvl2pPr marL="355600" indent="-173038">
              <a:buSzPct val="50000"/>
              <a:defRPr sz="1600" b="0" i="0">
                <a:latin typeface="Verdana"/>
                <a:cs typeface="Verdana"/>
              </a:defRPr>
            </a:lvl2pPr>
            <a:lvl3pPr marL="539750" indent="-184150">
              <a:buSzPct val="50000"/>
              <a:buFont typeface="Wingdings" charset="2"/>
              <a:buChar char="§"/>
              <a:defRPr sz="1400" b="0" i="0">
                <a:latin typeface="Verdana"/>
                <a:cs typeface="Verdana"/>
              </a:defRPr>
            </a:lvl3pPr>
            <a:lvl4pPr marL="722313" indent="-182563">
              <a:buSzPct val="50000"/>
              <a:buFont typeface="Courier New"/>
              <a:buChar char="o"/>
              <a:defRPr sz="1100" b="0" i="0">
                <a:latin typeface="Verdana"/>
                <a:cs typeface="Verdana"/>
              </a:defRPr>
            </a:lvl4pPr>
            <a:lvl5pPr>
              <a:defRPr b="0" i="0">
                <a:latin typeface="Verdana"/>
                <a:cs typeface="Verdana"/>
              </a:defRPr>
            </a:lvl5pPr>
          </a:lstStyle>
          <a:p>
            <a:pPr lvl="0"/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Master </a:t>
            </a:r>
            <a:r>
              <a:rPr lang="fr-FR" dirty="0" err="1" smtClean="0"/>
              <a:t>text</a:t>
            </a:r>
            <a:r>
              <a:rPr lang="fr-FR" dirty="0" smtClean="0"/>
              <a:t> styles</a:t>
            </a:r>
          </a:p>
          <a:p>
            <a:pPr lvl="1"/>
            <a:r>
              <a:rPr lang="fr-FR" dirty="0" smtClean="0"/>
              <a:t>Second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2"/>
            <a:r>
              <a:rPr lang="fr-FR" dirty="0" err="1" smtClean="0"/>
              <a:t>Third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3"/>
            <a:r>
              <a:rPr lang="fr-FR" dirty="0" err="1" smtClean="0"/>
              <a:t>Fourth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</p:txBody>
      </p:sp>
      <p:sp>
        <p:nvSpPr>
          <p:cNvPr id="8" name="Espace réservé du contenu 7"/>
          <p:cNvSpPr>
            <a:spLocks noGrp="1"/>
          </p:cNvSpPr>
          <p:nvPr>
            <p:ph sz="quarter" idx="17" hasCustomPrompt="1"/>
          </p:nvPr>
        </p:nvSpPr>
        <p:spPr>
          <a:xfrm>
            <a:off x="162629" y="1277377"/>
            <a:ext cx="4317999" cy="2372286"/>
          </a:xfrm>
          <a:prstGeom prst="rect">
            <a:avLst/>
          </a:prstGeom>
        </p:spPr>
        <p:txBody>
          <a:bodyPr vert="horz"/>
          <a:lstStyle>
            <a:lvl1pPr marL="182563" indent="-182563">
              <a:defRPr sz="2400" b="0" i="0">
                <a:latin typeface="Verdana"/>
                <a:cs typeface="Verdana"/>
              </a:defRPr>
            </a:lvl1pPr>
            <a:lvl2pPr marL="355600" indent="-173038">
              <a:buSzPct val="50000"/>
              <a:defRPr sz="1600" b="0" i="0">
                <a:latin typeface="Verdana"/>
                <a:cs typeface="Verdana"/>
              </a:defRPr>
            </a:lvl2pPr>
            <a:lvl3pPr marL="539750" indent="-184150">
              <a:buSzPct val="50000"/>
              <a:buFont typeface="Wingdings" charset="2"/>
              <a:buChar char="§"/>
              <a:defRPr sz="1400" b="0" i="0">
                <a:latin typeface="Verdana"/>
                <a:cs typeface="Verdana"/>
              </a:defRPr>
            </a:lvl3pPr>
            <a:lvl4pPr marL="722313" indent="-182563">
              <a:buSzPct val="50000"/>
              <a:buFont typeface="Courier New"/>
              <a:buChar char="o"/>
              <a:defRPr sz="1100" b="0" i="0">
                <a:latin typeface="Verdana"/>
                <a:cs typeface="Verdana"/>
              </a:defRPr>
            </a:lvl4pPr>
            <a:lvl5pPr>
              <a:defRPr b="0" i="0">
                <a:latin typeface="Verdana"/>
                <a:cs typeface="Verdana"/>
              </a:defRPr>
            </a:lvl5pPr>
          </a:lstStyle>
          <a:p>
            <a:pPr lvl="0"/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Master </a:t>
            </a:r>
            <a:r>
              <a:rPr lang="fr-FR" dirty="0" err="1" smtClean="0"/>
              <a:t>text</a:t>
            </a:r>
            <a:r>
              <a:rPr lang="fr-FR" dirty="0" smtClean="0"/>
              <a:t> styles</a:t>
            </a:r>
          </a:p>
          <a:p>
            <a:pPr lvl="1"/>
            <a:r>
              <a:rPr lang="fr-FR" dirty="0" smtClean="0"/>
              <a:t>Second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2"/>
            <a:r>
              <a:rPr lang="fr-FR" dirty="0" err="1" smtClean="0"/>
              <a:t>Third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3"/>
            <a:r>
              <a:rPr lang="fr-FR" dirty="0" err="1" smtClean="0"/>
              <a:t>Fourth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</p:txBody>
      </p:sp>
      <p:sp>
        <p:nvSpPr>
          <p:cNvPr id="9" name="Espace réservé du texte 2"/>
          <p:cNvSpPr>
            <a:spLocks noGrp="1"/>
          </p:cNvSpPr>
          <p:nvPr>
            <p:ph type="body" sz="quarter" idx="18" hasCustomPrompt="1"/>
          </p:nvPr>
        </p:nvSpPr>
        <p:spPr>
          <a:xfrm>
            <a:off x="153492" y="154378"/>
            <a:ext cx="8727371" cy="548559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b="0" i="0">
                <a:latin typeface="Verdana"/>
                <a:cs typeface="Verdana"/>
              </a:defRPr>
            </a:lvl1pPr>
          </a:lstStyle>
          <a:p>
            <a:pPr lvl="0"/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</a:t>
            </a:r>
            <a:r>
              <a:rPr lang="fr-FR" dirty="0" err="1" smtClean="0"/>
              <a:t>Title</a:t>
            </a:r>
            <a:endParaRPr lang="fr-FR" dirty="0" smtClean="0"/>
          </a:p>
        </p:txBody>
      </p:sp>
      <p:sp>
        <p:nvSpPr>
          <p:cNvPr id="10" name="Espace réservé du texte 8"/>
          <p:cNvSpPr>
            <a:spLocks noGrp="1"/>
          </p:cNvSpPr>
          <p:nvPr>
            <p:ph type="body" sz="quarter" idx="20" hasCustomPrompt="1"/>
          </p:nvPr>
        </p:nvSpPr>
        <p:spPr>
          <a:xfrm>
            <a:off x="160190" y="685234"/>
            <a:ext cx="8720673" cy="356251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400" b="0" i="0">
                <a:solidFill>
                  <a:schemeClr val="accent2"/>
                </a:solidFill>
                <a:latin typeface="Verdana"/>
                <a:cs typeface="Verdana"/>
              </a:defRPr>
            </a:lvl1pPr>
          </a:lstStyle>
          <a:p>
            <a:pPr lvl="0"/>
            <a:r>
              <a:rPr lang="fr-FR" dirty="0" smtClean="0"/>
              <a:t>Click to Edit </a:t>
            </a:r>
            <a:r>
              <a:rPr lang="fr-FR" dirty="0" err="1" smtClean="0"/>
              <a:t>Optional</a:t>
            </a:r>
            <a:r>
              <a:rPr lang="fr-FR" dirty="0" smtClean="0"/>
              <a:t> </a:t>
            </a:r>
            <a:r>
              <a:rPr lang="fr-FR" dirty="0" err="1" smtClean="0"/>
              <a:t>Subtitle</a:t>
            </a:r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55259268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layout V2-2 + signa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-1" y="3859213"/>
            <a:ext cx="9135879" cy="652462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Rectangle 3"/>
          <p:cNvSpPr/>
          <p:nvPr userDrawn="1"/>
        </p:nvSpPr>
        <p:spPr>
          <a:xfrm>
            <a:off x="-1" y="4097338"/>
            <a:ext cx="9135879" cy="414337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ZoneTexte 4"/>
          <p:cNvSpPr txBox="1"/>
          <p:nvPr userDrawn="1"/>
        </p:nvSpPr>
        <p:spPr>
          <a:xfrm>
            <a:off x="169327" y="4728637"/>
            <a:ext cx="31242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700" b="0" i="0" dirty="0" smtClean="0">
                <a:latin typeface="Verdana"/>
                <a:cs typeface="Verdana"/>
              </a:rPr>
              <a:t>Auteur - Date</a:t>
            </a:r>
            <a:endParaRPr lang="fr-FR" sz="700" b="0" i="0" dirty="0">
              <a:latin typeface="Verdana"/>
              <a:cs typeface="Verdana"/>
            </a:endParaRPr>
          </a:p>
        </p:txBody>
      </p:sp>
      <p:sp>
        <p:nvSpPr>
          <p:cNvPr id="7" name="Espace réservé du contenu 7"/>
          <p:cNvSpPr>
            <a:spLocks noGrp="1"/>
          </p:cNvSpPr>
          <p:nvPr>
            <p:ph sz="quarter" idx="17" hasCustomPrompt="1"/>
          </p:nvPr>
        </p:nvSpPr>
        <p:spPr>
          <a:xfrm>
            <a:off x="162629" y="1277377"/>
            <a:ext cx="8727371" cy="2372285"/>
          </a:xfrm>
          <a:prstGeom prst="rect">
            <a:avLst/>
          </a:prstGeom>
        </p:spPr>
        <p:txBody>
          <a:bodyPr vert="horz"/>
          <a:lstStyle>
            <a:lvl1pPr marL="182563" indent="-182563">
              <a:defRPr sz="2400" b="0" i="0">
                <a:latin typeface="Verdana"/>
                <a:cs typeface="Verdana"/>
              </a:defRPr>
            </a:lvl1pPr>
            <a:lvl2pPr marL="355600" indent="-173038">
              <a:buSzPct val="50000"/>
              <a:defRPr sz="1600" b="0" i="0">
                <a:latin typeface="Verdana"/>
                <a:cs typeface="Verdana"/>
              </a:defRPr>
            </a:lvl2pPr>
            <a:lvl3pPr marL="539750" indent="-184150">
              <a:buSzPct val="50000"/>
              <a:buFont typeface="Wingdings" charset="2"/>
              <a:buChar char="§"/>
              <a:defRPr sz="1400" b="0" i="0">
                <a:latin typeface="Verdana"/>
                <a:cs typeface="Verdana"/>
              </a:defRPr>
            </a:lvl3pPr>
            <a:lvl4pPr marL="722313" indent="-182563">
              <a:buSzPct val="50000"/>
              <a:buFont typeface="Courier New"/>
              <a:buChar char="o"/>
              <a:defRPr sz="1100" b="0" i="0">
                <a:latin typeface="Verdana"/>
                <a:cs typeface="Verdana"/>
              </a:defRPr>
            </a:lvl4pPr>
            <a:lvl5pPr>
              <a:defRPr b="0" i="0">
                <a:latin typeface="Verdana"/>
                <a:cs typeface="Verdana"/>
              </a:defRPr>
            </a:lvl5pPr>
          </a:lstStyle>
          <a:p>
            <a:pPr lvl="0"/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Master </a:t>
            </a:r>
            <a:r>
              <a:rPr lang="fr-FR" dirty="0" err="1" smtClean="0"/>
              <a:t>text</a:t>
            </a:r>
            <a:r>
              <a:rPr lang="fr-FR" dirty="0" smtClean="0"/>
              <a:t> styles</a:t>
            </a:r>
          </a:p>
          <a:p>
            <a:pPr lvl="1"/>
            <a:r>
              <a:rPr lang="fr-FR" dirty="0" smtClean="0"/>
              <a:t>Second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2"/>
            <a:r>
              <a:rPr lang="fr-FR" dirty="0" err="1" smtClean="0"/>
              <a:t>Third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3"/>
            <a:r>
              <a:rPr lang="fr-FR" dirty="0" err="1" smtClean="0"/>
              <a:t>Fourth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</p:txBody>
      </p:sp>
      <p:sp>
        <p:nvSpPr>
          <p:cNvPr id="6" name="Espace réservé du texte 2"/>
          <p:cNvSpPr>
            <a:spLocks noGrp="1"/>
          </p:cNvSpPr>
          <p:nvPr>
            <p:ph type="body" sz="quarter" idx="18" hasCustomPrompt="1"/>
          </p:nvPr>
        </p:nvSpPr>
        <p:spPr>
          <a:xfrm>
            <a:off x="153492" y="154378"/>
            <a:ext cx="8727371" cy="548559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b="0" i="0">
                <a:latin typeface="Verdana"/>
                <a:cs typeface="Verdana"/>
              </a:defRPr>
            </a:lvl1pPr>
          </a:lstStyle>
          <a:p>
            <a:pPr lvl="0"/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</a:t>
            </a:r>
            <a:r>
              <a:rPr lang="fr-FR" dirty="0" err="1" smtClean="0"/>
              <a:t>Title</a:t>
            </a:r>
            <a:endParaRPr lang="fr-FR" dirty="0" smtClean="0"/>
          </a:p>
        </p:txBody>
      </p:sp>
      <p:sp>
        <p:nvSpPr>
          <p:cNvPr id="8" name="Espace réservé du texte 8"/>
          <p:cNvSpPr>
            <a:spLocks noGrp="1"/>
          </p:cNvSpPr>
          <p:nvPr>
            <p:ph type="body" sz="quarter" idx="20" hasCustomPrompt="1"/>
          </p:nvPr>
        </p:nvSpPr>
        <p:spPr>
          <a:xfrm>
            <a:off x="160190" y="685234"/>
            <a:ext cx="8720673" cy="356251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400" b="0" i="0">
                <a:solidFill>
                  <a:schemeClr val="accent2"/>
                </a:solidFill>
                <a:latin typeface="Verdana"/>
                <a:cs typeface="Verdana"/>
              </a:defRPr>
            </a:lvl1pPr>
          </a:lstStyle>
          <a:p>
            <a:pPr lvl="0"/>
            <a:r>
              <a:rPr lang="fr-FR" dirty="0" smtClean="0"/>
              <a:t>Click to Edit </a:t>
            </a:r>
            <a:r>
              <a:rPr lang="fr-FR" dirty="0" err="1" smtClean="0"/>
              <a:t>Optional</a:t>
            </a:r>
            <a:r>
              <a:rPr lang="fr-FR" dirty="0" smtClean="0"/>
              <a:t> </a:t>
            </a:r>
            <a:r>
              <a:rPr lang="fr-FR" dirty="0" err="1" smtClean="0"/>
              <a:t>Subtitle</a:t>
            </a:r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109828634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V2-2 + signa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-1" y="3859213"/>
            <a:ext cx="9135879" cy="652462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/>
          <p:cNvSpPr/>
          <p:nvPr userDrawn="1"/>
        </p:nvSpPr>
        <p:spPr>
          <a:xfrm>
            <a:off x="-1" y="4097338"/>
            <a:ext cx="9135879" cy="414337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/>
          <p:cNvSpPr txBox="1"/>
          <p:nvPr userDrawn="1"/>
        </p:nvSpPr>
        <p:spPr>
          <a:xfrm>
            <a:off x="169327" y="4728637"/>
            <a:ext cx="31242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700" b="0" i="0" dirty="0" smtClean="0">
                <a:latin typeface="Verdana"/>
                <a:cs typeface="Verdana"/>
              </a:rPr>
              <a:t>Auteur - Date</a:t>
            </a:r>
            <a:endParaRPr lang="fr-FR" sz="700" b="0" i="0" dirty="0">
              <a:latin typeface="Verdana"/>
              <a:cs typeface="Verdana"/>
            </a:endParaRPr>
          </a:p>
        </p:txBody>
      </p:sp>
      <p:sp>
        <p:nvSpPr>
          <p:cNvPr id="13" name="Espace réservé du contenu 7"/>
          <p:cNvSpPr>
            <a:spLocks noGrp="1"/>
          </p:cNvSpPr>
          <p:nvPr>
            <p:ph sz="quarter" idx="11" hasCustomPrompt="1"/>
          </p:nvPr>
        </p:nvSpPr>
        <p:spPr>
          <a:xfrm>
            <a:off x="4725493" y="1277377"/>
            <a:ext cx="4064000" cy="2372285"/>
          </a:xfrm>
          <a:prstGeom prst="rect">
            <a:avLst/>
          </a:prstGeom>
        </p:spPr>
        <p:txBody>
          <a:bodyPr vert="horz"/>
          <a:lstStyle>
            <a:lvl1pPr marL="182563" indent="-182563">
              <a:defRPr sz="2400" b="0" i="0">
                <a:latin typeface="Verdana"/>
                <a:cs typeface="Verdana"/>
              </a:defRPr>
            </a:lvl1pPr>
            <a:lvl2pPr marL="355600" indent="-173038">
              <a:buSzPct val="50000"/>
              <a:defRPr sz="1600" b="0" i="0">
                <a:latin typeface="Verdana"/>
                <a:cs typeface="Verdana"/>
              </a:defRPr>
            </a:lvl2pPr>
            <a:lvl3pPr marL="539750" indent="-184150">
              <a:buSzPct val="50000"/>
              <a:buFont typeface="Wingdings" charset="2"/>
              <a:buChar char="§"/>
              <a:defRPr sz="1400" b="0" i="0">
                <a:latin typeface="Verdana"/>
                <a:cs typeface="Verdana"/>
              </a:defRPr>
            </a:lvl3pPr>
            <a:lvl4pPr marL="722313" indent="-182563">
              <a:buSzPct val="50000"/>
              <a:buFont typeface="Courier New"/>
              <a:buChar char="o"/>
              <a:defRPr sz="1100" b="0" i="0">
                <a:latin typeface="Verdana"/>
                <a:cs typeface="Verdana"/>
              </a:defRPr>
            </a:lvl4pPr>
            <a:lvl5pPr>
              <a:defRPr b="0" i="0">
                <a:latin typeface="Verdana"/>
                <a:cs typeface="Verdana"/>
              </a:defRPr>
            </a:lvl5pPr>
          </a:lstStyle>
          <a:p>
            <a:pPr lvl="0"/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Master </a:t>
            </a:r>
            <a:r>
              <a:rPr lang="fr-FR" dirty="0" err="1" smtClean="0"/>
              <a:t>text</a:t>
            </a:r>
            <a:r>
              <a:rPr lang="fr-FR" dirty="0" smtClean="0"/>
              <a:t> styles</a:t>
            </a:r>
          </a:p>
          <a:p>
            <a:pPr lvl="1"/>
            <a:r>
              <a:rPr lang="fr-FR" dirty="0" smtClean="0"/>
              <a:t>Second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2"/>
            <a:r>
              <a:rPr lang="fr-FR" dirty="0" err="1" smtClean="0"/>
              <a:t>Third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3"/>
            <a:r>
              <a:rPr lang="fr-FR" dirty="0" err="1" smtClean="0"/>
              <a:t>Fourth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</p:txBody>
      </p:sp>
      <p:sp>
        <p:nvSpPr>
          <p:cNvPr id="14" name="Espace réservé du contenu 7"/>
          <p:cNvSpPr>
            <a:spLocks noGrp="1"/>
          </p:cNvSpPr>
          <p:nvPr>
            <p:ph sz="quarter" idx="17" hasCustomPrompt="1"/>
          </p:nvPr>
        </p:nvSpPr>
        <p:spPr>
          <a:xfrm>
            <a:off x="162629" y="1277377"/>
            <a:ext cx="4317999" cy="2372285"/>
          </a:xfrm>
          <a:prstGeom prst="rect">
            <a:avLst/>
          </a:prstGeom>
        </p:spPr>
        <p:txBody>
          <a:bodyPr vert="horz"/>
          <a:lstStyle>
            <a:lvl1pPr marL="182563" indent="-182563">
              <a:defRPr sz="2400" b="0" i="0">
                <a:latin typeface="Verdana"/>
                <a:cs typeface="Verdana"/>
              </a:defRPr>
            </a:lvl1pPr>
            <a:lvl2pPr marL="355600" indent="-173038">
              <a:buSzPct val="50000"/>
              <a:defRPr sz="1600" b="0" i="0">
                <a:latin typeface="Verdana"/>
                <a:cs typeface="Verdana"/>
              </a:defRPr>
            </a:lvl2pPr>
            <a:lvl3pPr marL="539750" indent="-184150">
              <a:buSzPct val="50000"/>
              <a:buFont typeface="Wingdings" charset="2"/>
              <a:buChar char="§"/>
              <a:defRPr sz="1400" b="0" i="0">
                <a:latin typeface="Verdana"/>
                <a:cs typeface="Verdana"/>
              </a:defRPr>
            </a:lvl3pPr>
            <a:lvl4pPr marL="722313" indent="-182563">
              <a:buSzPct val="50000"/>
              <a:buFont typeface="Courier New"/>
              <a:buChar char="o"/>
              <a:defRPr sz="1100" b="0" i="0">
                <a:latin typeface="Verdana"/>
                <a:cs typeface="Verdana"/>
              </a:defRPr>
            </a:lvl4pPr>
            <a:lvl5pPr>
              <a:defRPr b="0" i="0">
                <a:latin typeface="Verdana"/>
                <a:cs typeface="Verdana"/>
              </a:defRPr>
            </a:lvl5pPr>
          </a:lstStyle>
          <a:p>
            <a:pPr lvl="0"/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Master </a:t>
            </a:r>
            <a:r>
              <a:rPr lang="fr-FR" dirty="0" err="1" smtClean="0"/>
              <a:t>text</a:t>
            </a:r>
            <a:r>
              <a:rPr lang="fr-FR" dirty="0" smtClean="0"/>
              <a:t> styles</a:t>
            </a:r>
          </a:p>
          <a:p>
            <a:pPr lvl="1"/>
            <a:r>
              <a:rPr lang="fr-FR" dirty="0" smtClean="0"/>
              <a:t>Second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2"/>
            <a:r>
              <a:rPr lang="fr-FR" dirty="0" err="1" smtClean="0"/>
              <a:t>Third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3"/>
            <a:r>
              <a:rPr lang="fr-FR" dirty="0" err="1" smtClean="0"/>
              <a:t>Fourth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</p:txBody>
      </p:sp>
      <p:sp>
        <p:nvSpPr>
          <p:cNvPr id="9" name="Espace réservé du texte 2"/>
          <p:cNvSpPr>
            <a:spLocks noGrp="1"/>
          </p:cNvSpPr>
          <p:nvPr>
            <p:ph type="body" sz="quarter" idx="18" hasCustomPrompt="1"/>
          </p:nvPr>
        </p:nvSpPr>
        <p:spPr>
          <a:xfrm>
            <a:off x="153492" y="154378"/>
            <a:ext cx="8727371" cy="548559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b="0" i="0">
                <a:latin typeface="Verdana"/>
                <a:cs typeface="Verdana"/>
              </a:defRPr>
            </a:lvl1pPr>
          </a:lstStyle>
          <a:p>
            <a:pPr lvl="0"/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</a:t>
            </a:r>
            <a:r>
              <a:rPr lang="fr-FR" dirty="0" err="1" smtClean="0"/>
              <a:t>Title</a:t>
            </a:r>
            <a:endParaRPr lang="fr-FR" dirty="0" smtClean="0"/>
          </a:p>
        </p:txBody>
      </p:sp>
      <p:sp>
        <p:nvSpPr>
          <p:cNvPr id="10" name="Espace réservé du texte 8"/>
          <p:cNvSpPr>
            <a:spLocks noGrp="1"/>
          </p:cNvSpPr>
          <p:nvPr>
            <p:ph type="body" sz="quarter" idx="20" hasCustomPrompt="1"/>
          </p:nvPr>
        </p:nvSpPr>
        <p:spPr>
          <a:xfrm>
            <a:off x="160190" y="685234"/>
            <a:ext cx="8720673" cy="356251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400" b="0" i="0">
                <a:solidFill>
                  <a:schemeClr val="accent2"/>
                </a:solidFill>
                <a:latin typeface="Verdana"/>
                <a:cs typeface="Verdana"/>
              </a:defRPr>
            </a:lvl1pPr>
          </a:lstStyle>
          <a:p>
            <a:pPr lvl="0"/>
            <a:r>
              <a:rPr lang="fr-FR" dirty="0" smtClean="0"/>
              <a:t>Click to Edit </a:t>
            </a:r>
            <a:r>
              <a:rPr lang="fr-FR" dirty="0" err="1" smtClean="0"/>
              <a:t>Optional</a:t>
            </a:r>
            <a:r>
              <a:rPr lang="fr-FR" dirty="0" smtClean="0"/>
              <a:t> </a:t>
            </a:r>
            <a:r>
              <a:rPr lang="fr-FR" dirty="0" err="1" smtClean="0"/>
              <a:t>Subtitle</a:t>
            </a:r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428543779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V2-2 with callout + signa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-1" y="3859213"/>
            <a:ext cx="9135879" cy="652462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/>
          <p:cNvSpPr/>
          <p:nvPr userDrawn="1"/>
        </p:nvSpPr>
        <p:spPr>
          <a:xfrm>
            <a:off x="-1" y="4097338"/>
            <a:ext cx="9135879" cy="414337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Espace réservé du contenu 7"/>
          <p:cNvSpPr>
            <a:spLocks noGrp="1"/>
          </p:cNvSpPr>
          <p:nvPr>
            <p:ph sz="quarter" idx="11" hasCustomPrompt="1"/>
          </p:nvPr>
        </p:nvSpPr>
        <p:spPr>
          <a:xfrm>
            <a:off x="4725493" y="1277378"/>
            <a:ext cx="4064000" cy="2084626"/>
          </a:xfrm>
          <a:prstGeom prst="rect">
            <a:avLst/>
          </a:prstGeom>
        </p:spPr>
        <p:txBody>
          <a:bodyPr vert="horz"/>
          <a:lstStyle>
            <a:lvl1pPr marL="182563" indent="-182563">
              <a:defRPr sz="2400" b="0" i="0">
                <a:latin typeface="Verdana"/>
                <a:cs typeface="Verdana"/>
              </a:defRPr>
            </a:lvl1pPr>
            <a:lvl2pPr marL="355600" indent="-173038">
              <a:buSzPct val="50000"/>
              <a:defRPr sz="1600" b="0" i="0">
                <a:latin typeface="Verdana"/>
                <a:cs typeface="Verdana"/>
              </a:defRPr>
            </a:lvl2pPr>
            <a:lvl3pPr marL="539750" indent="-184150">
              <a:buSzPct val="50000"/>
              <a:buFont typeface="Wingdings" charset="2"/>
              <a:buChar char="§"/>
              <a:defRPr sz="1400" b="0" i="0">
                <a:latin typeface="Verdana"/>
                <a:cs typeface="Verdana"/>
              </a:defRPr>
            </a:lvl3pPr>
            <a:lvl4pPr marL="722313" indent="-182563">
              <a:buSzPct val="50000"/>
              <a:buFont typeface="Courier New"/>
              <a:buChar char="o"/>
              <a:defRPr sz="1100" b="0" i="0">
                <a:latin typeface="Verdana"/>
                <a:cs typeface="Verdana"/>
              </a:defRPr>
            </a:lvl4pPr>
            <a:lvl5pPr>
              <a:defRPr b="0" i="0">
                <a:latin typeface="Verdana"/>
                <a:cs typeface="Verdana"/>
              </a:defRPr>
            </a:lvl5pPr>
          </a:lstStyle>
          <a:p>
            <a:pPr lvl="0"/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Master </a:t>
            </a:r>
            <a:r>
              <a:rPr lang="fr-FR" dirty="0" err="1" smtClean="0"/>
              <a:t>text</a:t>
            </a:r>
            <a:r>
              <a:rPr lang="fr-FR" dirty="0" smtClean="0"/>
              <a:t> styles</a:t>
            </a:r>
          </a:p>
          <a:p>
            <a:pPr lvl="1"/>
            <a:r>
              <a:rPr lang="fr-FR" dirty="0" smtClean="0"/>
              <a:t>Second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2"/>
            <a:r>
              <a:rPr lang="fr-FR" dirty="0" err="1" smtClean="0"/>
              <a:t>Third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3"/>
            <a:r>
              <a:rPr lang="fr-FR" dirty="0" err="1" smtClean="0"/>
              <a:t>Fourth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</p:txBody>
      </p:sp>
      <p:sp>
        <p:nvSpPr>
          <p:cNvPr id="12" name="ZoneTexte 11"/>
          <p:cNvSpPr txBox="1"/>
          <p:nvPr userDrawn="1"/>
        </p:nvSpPr>
        <p:spPr>
          <a:xfrm>
            <a:off x="169327" y="4728637"/>
            <a:ext cx="31242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700" b="0" i="0" dirty="0" smtClean="0">
                <a:latin typeface="Verdana"/>
                <a:cs typeface="Verdana"/>
              </a:rPr>
              <a:t>Auteur - Date</a:t>
            </a:r>
            <a:endParaRPr lang="fr-FR" sz="700" b="0" i="0" dirty="0">
              <a:latin typeface="Verdana"/>
              <a:cs typeface="Verdana"/>
            </a:endParaRPr>
          </a:p>
        </p:txBody>
      </p:sp>
      <p:sp>
        <p:nvSpPr>
          <p:cNvPr id="9" name="Espace réservé du texte 3"/>
          <p:cNvSpPr>
            <a:spLocks noGrp="1"/>
          </p:cNvSpPr>
          <p:nvPr>
            <p:ph type="body" sz="quarter" idx="15" hasCustomPrompt="1"/>
          </p:nvPr>
        </p:nvSpPr>
        <p:spPr>
          <a:xfrm>
            <a:off x="170180" y="3499159"/>
            <a:ext cx="4401819" cy="2465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latin typeface="Verdana"/>
                <a:cs typeface="Verdana"/>
              </a:defRPr>
            </a:lvl1pPr>
          </a:lstStyle>
          <a:p>
            <a:r>
              <a:rPr lang="fr-FR" sz="800" dirty="0" err="1" smtClean="0">
                <a:latin typeface="Verdana"/>
                <a:cs typeface="Verdana"/>
              </a:rPr>
              <a:t>Optional</a:t>
            </a:r>
            <a:r>
              <a:rPr lang="fr-FR" sz="800" dirty="0" smtClean="0">
                <a:latin typeface="Verdana"/>
                <a:cs typeface="Verdana"/>
              </a:rPr>
              <a:t> description / </a:t>
            </a:r>
            <a:r>
              <a:rPr lang="fr-FR" sz="800" dirty="0" err="1" smtClean="0">
                <a:latin typeface="Verdana"/>
                <a:cs typeface="Verdana"/>
              </a:rPr>
              <a:t>context</a:t>
            </a:r>
            <a:r>
              <a:rPr lang="fr-FR" sz="800" dirty="0" smtClean="0">
                <a:latin typeface="Verdana"/>
                <a:cs typeface="Verdana"/>
              </a:rPr>
              <a:t> </a:t>
            </a:r>
            <a:r>
              <a:rPr lang="fr-FR" sz="800" dirty="0" err="1" smtClean="0">
                <a:latin typeface="Verdana"/>
                <a:cs typeface="Verdana"/>
              </a:rPr>
              <a:t>goes</a:t>
            </a:r>
            <a:r>
              <a:rPr lang="fr-FR" sz="800" dirty="0" smtClean="0">
                <a:latin typeface="Verdana"/>
                <a:cs typeface="Verdana"/>
              </a:rPr>
              <a:t> </a:t>
            </a:r>
            <a:r>
              <a:rPr lang="fr-FR" sz="800" dirty="0" err="1" smtClean="0">
                <a:latin typeface="Verdana"/>
                <a:cs typeface="Verdana"/>
              </a:rPr>
              <a:t>here</a:t>
            </a:r>
            <a:endParaRPr lang="fr-FR" dirty="0"/>
          </a:p>
        </p:txBody>
      </p:sp>
      <p:sp>
        <p:nvSpPr>
          <p:cNvPr id="13" name="Espace réservé du texte 3"/>
          <p:cNvSpPr>
            <a:spLocks noGrp="1"/>
          </p:cNvSpPr>
          <p:nvPr>
            <p:ph type="body" sz="quarter" idx="16" hasCustomPrompt="1"/>
          </p:nvPr>
        </p:nvSpPr>
        <p:spPr>
          <a:xfrm>
            <a:off x="4743767" y="3499159"/>
            <a:ext cx="4146233" cy="2465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latin typeface="Verdana"/>
                <a:cs typeface="Verdana"/>
              </a:defRPr>
            </a:lvl1pPr>
          </a:lstStyle>
          <a:p>
            <a:r>
              <a:rPr lang="fr-FR" sz="800" dirty="0" err="1" smtClean="0">
                <a:latin typeface="Verdana"/>
                <a:cs typeface="Verdana"/>
              </a:rPr>
              <a:t>Optional</a:t>
            </a:r>
            <a:r>
              <a:rPr lang="fr-FR" sz="800" dirty="0" smtClean="0">
                <a:latin typeface="Verdana"/>
                <a:cs typeface="Verdana"/>
              </a:rPr>
              <a:t> description / </a:t>
            </a:r>
            <a:r>
              <a:rPr lang="fr-FR" sz="800" dirty="0" err="1" smtClean="0">
                <a:latin typeface="Verdana"/>
                <a:cs typeface="Verdana"/>
              </a:rPr>
              <a:t>context</a:t>
            </a:r>
            <a:r>
              <a:rPr lang="fr-FR" sz="800" dirty="0" smtClean="0">
                <a:latin typeface="Verdana"/>
                <a:cs typeface="Verdana"/>
              </a:rPr>
              <a:t> </a:t>
            </a:r>
            <a:r>
              <a:rPr lang="fr-FR" sz="800" dirty="0" err="1" smtClean="0">
                <a:latin typeface="Verdana"/>
                <a:cs typeface="Verdana"/>
              </a:rPr>
              <a:t>goes</a:t>
            </a:r>
            <a:r>
              <a:rPr lang="fr-FR" sz="800" dirty="0" smtClean="0">
                <a:latin typeface="Verdana"/>
                <a:cs typeface="Verdana"/>
              </a:rPr>
              <a:t> </a:t>
            </a:r>
            <a:r>
              <a:rPr lang="fr-FR" sz="800" dirty="0" err="1" smtClean="0">
                <a:latin typeface="Verdana"/>
                <a:cs typeface="Verdana"/>
              </a:rPr>
              <a:t>here</a:t>
            </a:r>
            <a:endParaRPr lang="fr-FR" dirty="0"/>
          </a:p>
        </p:txBody>
      </p:sp>
      <p:sp>
        <p:nvSpPr>
          <p:cNvPr id="14" name="Espace réservé du contenu 7"/>
          <p:cNvSpPr>
            <a:spLocks noGrp="1"/>
          </p:cNvSpPr>
          <p:nvPr>
            <p:ph sz="quarter" idx="17" hasCustomPrompt="1"/>
          </p:nvPr>
        </p:nvSpPr>
        <p:spPr>
          <a:xfrm>
            <a:off x="162629" y="1277378"/>
            <a:ext cx="4317999" cy="2084626"/>
          </a:xfrm>
          <a:prstGeom prst="rect">
            <a:avLst/>
          </a:prstGeom>
        </p:spPr>
        <p:txBody>
          <a:bodyPr vert="horz"/>
          <a:lstStyle>
            <a:lvl1pPr marL="182563" indent="-182563">
              <a:defRPr sz="2400" b="0" i="0">
                <a:latin typeface="Verdana"/>
                <a:cs typeface="Verdana"/>
              </a:defRPr>
            </a:lvl1pPr>
            <a:lvl2pPr marL="355600" indent="-173038">
              <a:buSzPct val="50000"/>
              <a:defRPr sz="1600" b="0" i="0">
                <a:latin typeface="Verdana"/>
                <a:cs typeface="Verdana"/>
              </a:defRPr>
            </a:lvl2pPr>
            <a:lvl3pPr marL="539750" indent="-184150">
              <a:buSzPct val="50000"/>
              <a:buFont typeface="Wingdings" charset="2"/>
              <a:buChar char="§"/>
              <a:defRPr sz="1400" b="0" i="0">
                <a:latin typeface="Verdana"/>
                <a:cs typeface="Verdana"/>
              </a:defRPr>
            </a:lvl3pPr>
            <a:lvl4pPr marL="722313" indent="-182563">
              <a:buSzPct val="50000"/>
              <a:buFont typeface="Courier New"/>
              <a:buChar char="o"/>
              <a:defRPr sz="1100" b="0" i="0">
                <a:latin typeface="Verdana"/>
                <a:cs typeface="Verdana"/>
              </a:defRPr>
            </a:lvl4pPr>
            <a:lvl5pPr>
              <a:defRPr b="0" i="0">
                <a:latin typeface="Verdana"/>
                <a:cs typeface="Verdana"/>
              </a:defRPr>
            </a:lvl5pPr>
          </a:lstStyle>
          <a:p>
            <a:pPr lvl="0"/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Master </a:t>
            </a:r>
            <a:r>
              <a:rPr lang="fr-FR" dirty="0" err="1" smtClean="0"/>
              <a:t>text</a:t>
            </a:r>
            <a:r>
              <a:rPr lang="fr-FR" dirty="0" smtClean="0"/>
              <a:t> styles</a:t>
            </a:r>
          </a:p>
          <a:p>
            <a:pPr lvl="1"/>
            <a:r>
              <a:rPr lang="fr-FR" dirty="0" smtClean="0"/>
              <a:t>Second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2"/>
            <a:r>
              <a:rPr lang="fr-FR" dirty="0" err="1" smtClean="0"/>
              <a:t>Third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3"/>
            <a:r>
              <a:rPr lang="fr-FR" dirty="0" err="1" smtClean="0"/>
              <a:t>Fourth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</p:txBody>
      </p:sp>
      <p:sp>
        <p:nvSpPr>
          <p:cNvPr id="10" name="Espace réservé du texte 2"/>
          <p:cNvSpPr>
            <a:spLocks noGrp="1"/>
          </p:cNvSpPr>
          <p:nvPr>
            <p:ph type="body" sz="quarter" idx="18" hasCustomPrompt="1"/>
          </p:nvPr>
        </p:nvSpPr>
        <p:spPr>
          <a:xfrm>
            <a:off x="153492" y="154378"/>
            <a:ext cx="8727371" cy="548559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b="0" i="0">
                <a:latin typeface="Verdana"/>
                <a:cs typeface="Verdana"/>
              </a:defRPr>
            </a:lvl1pPr>
          </a:lstStyle>
          <a:p>
            <a:pPr lvl="0"/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</a:t>
            </a:r>
            <a:r>
              <a:rPr lang="fr-FR" dirty="0" err="1" smtClean="0"/>
              <a:t>Title</a:t>
            </a:r>
            <a:endParaRPr lang="fr-FR" dirty="0" smtClean="0"/>
          </a:p>
        </p:txBody>
      </p:sp>
      <p:sp>
        <p:nvSpPr>
          <p:cNvPr id="15" name="Espace réservé du texte 8"/>
          <p:cNvSpPr>
            <a:spLocks noGrp="1"/>
          </p:cNvSpPr>
          <p:nvPr>
            <p:ph type="body" sz="quarter" idx="20" hasCustomPrompt="1"/>
          </p:nvPr>
        </p:nvSpPr>
        <p:spPr>
          <a:xfrm>
            <a:off x="160190" y="685234"/>
            <a:ext cx="8720673" cy="356251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400" b="0" i="0">
                <a:solidFill>
                  <a:schemeClr val="accent2"/>
                </a:solidFill>
                <a:latin typeface="Verdana"/>
                <a:cs typeface="Verdana"/>
              </a:defRPr>
            </a:lvl1pPr>
          </a:lstStyle>
          <a:p>
            <a:pPr lvl="0"/>
            <a:r>
              <a:rPr lang="fr-FR" dirty="0" smtClean="0"/>
              <a:t>Click to Edit </a:t>
            </a:r>
            <a:r>
              <a:rPr lang="fr-FR" dirty="0" err="1" smtClean="0"/>
              <a:t>Optional</a:t>
            </a:r>
            <a:r>
              <a:rPr lang="fr-FR" dirty="0" smtClean="0"/>
              <a:t> </a:t>
            </a:r>
            <a:r>
              <a:rPr lang="fr-FR" dirty="0" err="1" smtClean="0"/>
              <a:t>Subtitle</a:t>
            </a:r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333656795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du contenu 7"/>
          <p:cNvSpPr>
            <a:spLocks noGrp="1"/>
          </p:cNvSpPr>
          <p:nvPr>
            <p:ph sz="quarter" idx="17" hasCustomPrompt="1"/>
          </p:nvPr>
        </p:nvSpPr>
        <p:spPr>
          <a:xfrm>
            <a:off x="162629" y="1277377"/>
            <a:ext cx="8727371" cy="3234298"/>
          </a:xfrm>
          <a:prstGeom prst="rect">
            <a:avLst/>
          </a:prstGeom>
        </p:spPr>
        <p:txBody>
          <a:bodyPr vert="horz"/>
          <a:lstStyle>
            <a:lvl1pPr marL="182563" indent="-182563">
              <a:defRPr sz="2400" b="0" i="0">
                <a:latin typeface="Verdana"/>
                <a:cs typeface="Verdana"/>
              </a:defRPr>
            </a:lvl1pPr>
            <a:lvl2pPr marL="355600" indent="-173038">
              <a:buSzPct val="50000"/>
              <a:defRPr sz="1600" b="0" i="0">
                <a:latin typeface="Verdana"/>
                <a:cs typeface="Verdana"/>
              </a:defRPr>
            </a:lvl2pPr>
            <a:lvl3pPr marL="539750" indent="-184150">
              <a:buSzPct val="50000"/>
              <a:buFont typeface="Wingdings" charset="2"/>
              <a:buChar char="§"/>
              <a:defRPr sz="1400" b="0" i="0">
                <a:latin typeface="Verdana"/>
                <a:cs typeface="Verdana"/>
              </a:defRPr>
            </a:lvl3pPr>
            <a:lvl4pPr marL="722313" indent="-182563">
              <a:buSzPct val="50000"/>
              <a:buFont typeface="Courier New"/>
              <a:buChar char="o"/>
              <a:defRPr sz="1100" b="0" i="0">
                <a:latin typeface="Verdana"/>
                <a:cs typeface="Verdana"/>
              </a:defRPr>
            </a:lvl4pPr>
            <a:lvl5pPr>
              <a:defRPr b="0" i="0">
                <a:latin typeface="Verdana"/>
                <a:cs typeface="Verdana"/>
              </a:defRPr>
            </a:lvl5pPr>
          </a:lstStyle>
          <a:p>
            <a:pPr lvl="0"/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Master </a:t>
            </a:r>
            <a:r>
              <a:rPr lang="fr-FR" dirty="0" err="1" smtClean="0"/>
              <a:t>text</a:t>
            </a:r>
            <a:r>
              <a:rPr lang="fr-FR" dirty="0" smtClean="0"/>
              <a:t> styles</a:t>
            </a:r>
          </a:p>
          <a:p>
            <a:pPr lvl="1"/>
            <a:r>
              <a:rPr lang="fr-FR" dirty="0" smtClean="0"/>
              <a:t>Second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2"/>
            <a:r>
              <a:rPr lang="fr-FR" dirty="0" err="1" smtClean="0"/>
              <a:t>Third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3"/>
            <a:r>
              <a:rPr lang="fr-FR" dirty="0" err="1" smtClean="0"/>
              <a:t>Fourth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8" hasCustomPrompt="1"/>
          </p:nvPr>
        </p:nvSpPr>
        <p:spPr>
          <a:xfrm>
            <a:off x="153492" y="154378"/>
            <a:ext cx="8727371" cy="548559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b="0" i="0">
                <a:latin typeface="Verdana"/>
                <a:cs typeface="Verdana"/>
              </a:defRPr>
            </a:lvl1pPr>
          </a:lstStyle>
          <a:p>
            <a:pPr lvl="0"/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</a:t>
            </a:r>
            <a:r>
              <a:rPr lang="fr-FR" dirty="0" err="1" smtClean="0"/>
              <a:t>Title</a:t>
            </a:r>
            <a:endParaRPr lang="fr-FR" dirty="0" smtClean="0"/>
          </a:p>
        </p:txBody>
      </p:sp>
      <p:sp>
        <p:nvSpPr>
          <p:cNvPr id="4" name="Espace réservé du texte 8"/>
          <p:cNvSpPr>
            <a:spLocks noGrp="1"/>
          </p:cNvSpPr>
          <p:nvPr>
            <p:ph type="body" sz="quarter" idx="20" hasCustomPrompt="1"/>
          </p:nvPr>
        </p:nvSpPr>
        <p:spPr>
          <a:xfrm>
            <a:off x="160190" y="685234"/>
            <a:ext cx="8720673" cy="356251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400" b="0" i="0">
                <a:solidFill>
                  <a:schemeClr val="accent2"/>
                </a:solidFill>
                <a:latin typeface="Verdana"/>
                <a:cs typeface="Verdana"/>
              </a:defRPr>
            </a:lvl1pPr>
          </a:lstStyle>
          <a:p>
            <a:pPr lvl="0"/>
            <a:r>
              <a:rPr lang="fr-FR" dirty="0" smtClean="0"/>
              <a:t>Click to Edit </a:t>
            </a:r>
            <a:r>
              <a:rPr lang="fr-FR" dirty="0" err="1" smtClean="0"/>
              <a:t>Optional</a:t>
            </a:r>
            <a:r>
              <a:rPr lang="fr-FR" dirty="0" smtClean="0"/>
              <a:t> </a:t>
            </a:r>
            <a:r>
              <a:rPr lang="fr-FR" dirty="0" err="1" smtClean="0"/>
              <a:t>Subtitle</a:t>
            </a:r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35948996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ce réservé du contenu 7"/>
          <p:cNvSpPr>
            <a:spLocks noGrp="1"/>
          </p:cNvSpPr>
          <p:nvPr>
            <p:ph sz="quarter" idx="11" hasCustomPrompt="1"/>
          </p:nvPr>
        </p:nvSpPr>
        <p:spPr>
          <a:xfrm>
            <a:off x="4725493" y="1277377"/>
            <a:ext cx="4064000" cy="3234298"/>
          </a:xfrm>
          <a:prstGeom prst="rect">
            <a:avLst/>
          </a:prstGeom>
        </p:spPr>
        <p:txBody>
          <a:bodyPr vert="horz"/>
          <a:lstStyle>
            <a:lvl1pPr marL="182563" indent="-182563">
              <a:defRPr sz="2400" b="0" i="0">
                <a:latin typeface="Verdana"/>
                <a:cs typeface="Verdana"/>
              </a:defRPr>
            </a:lvl1pPr>
            <a:lvl2pPr marL="355600" indent="-173038">
              <a:buSzPct val="50000"/>
              <a:defRPr sz="1600" b="0" i="0">
                <a:latin typeface="Verdana"/>
                <a:cs typeface="Verdana"/>
              </a:defRPr>
            </a:lvl2pPr>
            <a:lvl3pPr marL="539750" indent="-184150">
              <a:buSzPct val="50000"/>
              <a:buFont typeface="Wingdings" charset="2"/>
              <a:buChar char="§"/>
              <a:defRPr sz="1400" b="0" i="0">
                <a:latin typeface="Verdana"/>
                <a:cs typeface="Verdana"/>
              </a:defRPr>
            </a:lvl3pPr>
            <a:lvl4pPr marL="722313" indent="-182563">
              <a:buSzPct val="50000"/>
              <a:buFont typeface="Courier New"/>
              <a:buChar char="o"/>
              <a:defRPr sz="1100" b="0" i="0">
                <a:latin typeface="Verdana"/>
                <a:cs typeface="Verdana"/>
              </a:defRPr>
            </a:lvl4pPr>
            <a:lvl5pPr>
              <a:defRPr b="0" i="0">
                <a:latin typeface="Verdana"/>
                <a:cs typeface="Verdana"/>
              </a:defRPr>
            </a:lvl5pPr>
          </a:lstStyle>
          <a:p>
            <a:pPr lvl="0"/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Master </a:t>
            </a:r>
            <a:r>
              <a:rPr lang="fr-FR" dirty="0" err="1" smtClean="0"/>
              <a:t>text</a:t>
            </a:r>
            <a:r>
              <a:rPr lang="fr-FR" dirty="0" smtClean="0"/>
              <a:t> styles</a:t>
            </a:r>
          </a:p>
          <a:p>
            <a:pPr lvl="1"/>
            <a:r>
              <a:rPr lang="fr-FR" dirty="0" smtClean="0"/>
              <a:t>Second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2"/>
            <a:r>
              <a:rPr lang="fr-FR" dirty="0" err="1" smtClean="0"/>
              <a:t>Third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3"/>
            <a:r>
              <a:rPr lang="fr-FR" dirty="0" err="1" smtClean="0"/>
              <a:t>Fourth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</p:txBody>
      </p:sp>
      <p:sp>
        <p:nvSpPr>
          <p:cNvPr id="13" name="Espace réservé du contenu 7"/>
          <p:cNvSpPr>
            <a:spLocks noGrp="1"/>
          </p:cNvSpPr>
          <p:nvPr>
            <p:ph sz="quarter" idx="17" hasCustomPrompt="1"/>
          </p:nvPr>
        </p:nvSpPr>
        <p:spPr>
          <a:xfrm>
            <a:off x="162629" y="1277377"/>
            <a:ext cx="4317999" cy="3234298"/>
          </a:xfrm>
          <a:prstGeom prst="rect">
            <a:avLst/>
          </a:prstGeom>
        </p:spPr>
        <p:txBody>
          <a:bodyPr vert="horz"/>
          <a:lstStyle>
            <a:lvl1pPr marL="182563" indent="-182563">
              <a:defRPr sz="2400" b="0" i="0">
                <a:latin typeface="Verdana"/>
                <a:cs typeface="Verdana"/>
              </a:defRPr>
            </a:lvl1pPr>
            <a:lvl2pPr marL="355600" indent="-173038">
              <a:buSzPct val="50000"/>
              <a:defRPr sz="1600" b="0" i="0">
                <a:latin typeface="Verdana"/>
                <a:cs typeface="Verdana"/>
              </a:defRPr>
            </a:lvl2pPr>
            <a:lvl3pPr marL="539750" indent="-184150">
              <a:buSzPct val="50000"/>
              <a:buFont typeface="Wingdings" charset="2"/>
              <a:buChar char="§"/>
              <a:defRPr sz="1400" b="0" i="0">
                <a:latin typeface="Verdana"/>
                <a:cs typeface="Verdana"/>
              </a:defRPr>
            </a:lvl3pPr>
            <a:lvl4pPr marL="722313" indent="-182563">
              <a:buSzPct val="50000"/>
              <a:buFont typeface="Courier New"/>
              <a:buChar char="o"/>
              <a:defRPr sz="1100" b="0" i="0">
                <a:latin typeface="Verdana"/>
                <a:cs typeface="Verdana"/>
              </a:defRPr>
            </a:lvl4pPr>
            <a:lvl5pPr>
              <a:defRPr b="0" i="0">
                <a:latin typeface="Verdana"/>
                <a:cs typeface="Verdana"/>
              </a:defRPr>
            </a:lvl5pPr>
          </a:lstStyle>
          <a:p>
            <a:pPr lvl="0"/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Master </a:t>
            </a:r>
            <a:r>
              <a:rPr lang="fr-FR" dirty="0" err="1" smtClean="0"/>
              <a:t>text</a:t>
            </a:r>
            <a:r>
              <a:rPr lang="fr-FR" dirty="0" smtClean="0"/>
              <a:t> styles</a:t>
            </a:r>
          </a:p>
          <a:p>
            <a:pPr lvl="1"/>
            <a:r>
              <a:rPr lang="fr-FR" dirty="0" smtClean="0"/>
              <a:t>Second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2"/>
            <a:r>
              <a:rPr lang="fr-FR" dirty="0" err="1" smtClean="0"/>
              <a:t>Third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3"/>
            <a:r>
              <a:rPr lang="fr-FR" dirty="0" err="1" smtClean="0"/>
              <a:t>Fourth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</p:txBody>
      </p:sp>
      <p:sp>
        <p:nvSpPr>
          <p:cNvPr id="4" name="Espace réservé du texte 2"/>
          <p:cNvSpPr>
            <a:spLocks noGrp="1"/>
          </p:cNvSpPr>
          <p:nvPr>
            <p:ph type="body" sz="quarter" idx="18" hasCustomPrompt="1"/>
          </p:nvPr>
        </p:nvSpPr>
        <p:spPr>
          <a:xfrm>
            <a:off x="153492" y="154378"/>
            <a:ext cx="8727371" cy="548559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b="0" i="0">
                <a:latin typeface="Verdana"/>
                <a:cs typeface="Verdana"/>
              </a:defRPr>
            </a:lvl1pPr>
          </a:lstStyle>
          <a:p>
            <a:pPr lvl="0"/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</a:t>
            </a:r>
            <a:r>
              <a:rPr lang="fr-FR" dirty="0" err="1" smtClean="0"/>
              <a:t>Title</a:t>
            </a:r>
            <a:endParaRPr lang="fr-FR" dirty="0" smtClean="0"/>
          </a:p>
        </p:txBody>
      </p:sp>
      <p:sp>
        <p:nvSpPr>
          <p:cNvPr id="5" name="Espace réservé du texte 8"/>
          <p:cNvSpPr>
            <a:spLocks noGrp="1"/>
          </p:cNvSpPr>
          <p:nvPr>
            <p:ph type="body" sz="quarter" idx="20" hasCustomPrompt="1"/>
          </p:nvPr>
        </p:nvSpPr>
        <p:spPr>
          <a:xfrm>
            <a:off x="160190" y="685234"/>
            <a:ext cx="8720673" cy="356251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400" b="0" i="0">
                <a:solidFill>
                  <a:schemeClr val="accent2"/>
                </a:solidFill>
                <a:latin typeface="Verdana"/>
                <a:cs typeface="Verdana"/>
              </a:defRPr>
            </a:lvl1pPr>
          </a:lstStyle>
          <a:p>
            <a:pPr lvl="0"/>
            <a:r>
              <a:rPr lang="fr-FR" dirty="0" smtClean="0"/>
              <a:t>Click to Edit </a:t>
            </a:r>
            <a:r>
              <a:rPr lang="fr-FR" dirty="0" err="1" smtClean="0"/>
              <a:t>Optional</a:t>
            </a:r>
            <a:r>
              <a:rPr lang="fr-FR" dirty="0" smtClean="0"/>
              <a:t> </a:t>
            </a:r>
            <a:r>
              <a:rPr lang="fr-FR" dirty="0" err="1" smtClean="0"/>
              <a:t>Subtitle</a:t>
            </a:r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376607520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ith ca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3"/>
          <p:cNvSpPr>
            <a:spLocks noGrp="1"/>
          </p:cNvSpPr>
          <p:nvPr>
            <p:ph type="body" sz="quarter" idx="15" hasCustomPrompt="1"/>
          </p:nvPr>
        </p:nvSpPr>
        <p:spPr>
          <a:xfrm>
            <a:off x="170180" y="3946819"/>
            <a:ext cx="4401819" cy="2465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latin typeface="Verdana"/>
                <a:cs typeface="Verdana"/>
              </a:defRPr>
            </a:lvl1pPr>
          </a:lstStyle>
          <a:p>
            <a:r>
              <a:rPr lang="fr-FR" sz="800" dirty="0" err="1" smtClean="0">
                <a:latin typeface="Verdana"/>
                <a:cs typeface="Verdana"/>
              </a:rPr>
              <a:t>Optional</a:t>
            </a:r>
            <a:r>
              <a:rPr lang="fr-FR" sz="800" dirty="0" smtClean="0">
                <a:latin typeface="Verdana"/>
                <a:cs typeface="Verdana"/>
              </a:rPr>
              <a:t> description / </a:t>
            </a:r>
            <a:r>
              <a:rPr lang="fr-FR" sz="800" dirty="0" err="1" smtClean="0">
                <a:latin typeface="Verdana"/>
                <a:cs typeface="Verdana"/>
              </a:rPr>
              <a:t>context</a:t>
            </a:r>
            <a:r>
              <a:rPr lang="fr-FR" sz="800" dirty="0" smtClean="0">
                <a:latin typeface="Verdana"/>
                <a:cs typeface="Verdana"/>
              </a:rPr>
              <a:t> </a:t>
            </a:r>
            <a:r>
              <a:rPr lang="fr-FR" sz="800" dirty="0" err="1" smtClean="0">
                <a:latin typeface="Verdana"/>
                <a:cs typeface="Verdana"/>
              </a:rPr>
              <a:t>goes</a:t>
            </a:r>
            <a:r>
              <a:rPr lang="fr-FR" sz="800" dirty="0" smtClean="0">
                <a:latin typeface="Verdana"/>
                <a:cs typeface="Verdana"/>
              </a:rPr>
              <a:t> </a:t>
            </a:r>
            <a:r>
              <a:rPr lang="fr-FR" sz="800" dirty="0" err="1" smtClean="0">
                <a:latin typeface="Verdana"/>
                <a:cs typeface="Verdana"/>
              </a:rPr>
              <a:t>here</a:t>
            </a:r>
            <a:endParaRPr lang="fr-FR" dirty="0"/>
          </a:p>
        </p:txBody>
      </p:sp>
      <p:sp>
        <p:nvSpPr>
          <p:cNvPr id="6" name="Espace réservé du texte 3"/>
          <p:cNvSpPr>
            <a:spLocks noGrp="1"/>
          </p:cNvSpPr>
          <p:nvPr>
            <p:ph type="body" sz="quarter" idx="16" hasCustomPrompt="1"/>
          </p:nvPr>
        </p:nvSpPr>
        <p:spPr>
          <a:xfrm>
            <a:off x="4743767" y="3946819"/>
            <a:ext cx="4146233" cy="2465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latin typeface="Verdana"/>
                <a:cs typeface="Verdana"/>
              </a:defRPr>
            </a:lvl1pPr>
          </a:lstStyle>
          <a:p>
            <a:r>
              <a:rPr lang="fr-FR" sz="800" dirty="0" err="1" smtClean="0">
                <a:latin typeface="Verdana"/>
                <a:cs typeface="Verdana"/>
              </a:rPr>
              <a:t>Optional</a:t>
            </a:r>
            <a:r>
              <a:rPr lang="fr-FR" sz="800" dirty="0" smtClean="0">
                <a:latin typeface="Verdana"/>
                <a:cs typeface="Verdana"/>
              </a:rPr>
              <a:t> description / </a:t>
            </a:r>
            <a:r>
              <a:rPr lang="fr-FR" sz="800" dirty="0" err="1" smtClean="0">
                <a:latin typeface="Verdana"/>
                <a:cs typeface="Verdana"/>
              </a:rPr>
              <a:t>context</a:t>
            </a:r>
            <a:r>
              <a:rPr lang="fr-FR" sz="800" dirty="0" smtClean="0">
                <a:latin typeface="Verdana"/>
                <a:cs typeface="Verdana"/>
              </a:rPr>
              <a:t> </a:t>
            </a:r>
            <a:r>
              <a:rPr lang="fr-FR" sz="800" dirty="0" err="1" smtClean="0">
                <a:latin typeface="Verdana"/>
                <a:cs typeface="Verdana"/>
              </a:rPr>
              <a:t>goes</a:t>
            </a:r>
            <a:r>
              <a:rPr lang="fr-FR" sz="800" dirty="0" smtClean="0">
                <a:latin typeface="Verdana"/>
                <a:cs typeface="Verdana"/>
              </a:rPr>
              <a:t> </a:t>
            </a:r>
            <a:r>
              <a:rPr lang="fr-FR" sz="800" dirty="0" err="1" smtClean="0">
                <a:latin typeface="Verdana"/>
                <a:cs typeface="Verdana"/>
              </a:rPr>
              <a:t>here</a:t>
            </a:r>
            <a:endParaRPr lang="fr-FR" dirty="0"/>
          </a:p>
        </p:txBody>
      </p:sp>
      <p:sp>
        <p:nvSpPr>
          <p:cNvPr id="7" name="Espace réservé du contenu 7"/>
          <p:cNvSpPr>
            <a:spLocks noGrp="1"/>
          </p:cNvSpPr>
          <p:nvPr>
            <p:ph sz="quarter" idx="11" hasCustomPrompt="1"/>
          </p:nvPr>
        </p:nvSpPr>
        <p:spPr>
          <a:xfrm>
            <a:off x="4725493" y="1277377"/>
            <a:ext cx="4064000" cy="2372286"/>
          </a:xfrm>
          <a:prstGeom prst="rect">
            <a:avLst/>
          </a:prstGeom>
        </p:spPr>
        <p:txBody>
          <a:bodyPr vert="horz"/>
          <a:lstStyle>
            <a:lvl1pPr marL="182563" indent="-182563">
              <a:defRPr sz="2400" b="0" i="0">
                <a:latin typeface="Verdana"/>
                <a:cs typeface="Verdana"/>
              </a:defRPr>
            </a:lvl1pPr>
            <a:lvl2pPr marL="355600" indent="-173038">
              <a:buSzPct val="50000"/>
              <a:defRPr sz="1600" b="0" i="0">
                <a:latin typeface="Verdana"/>
                <a:cs typeface="Verdana"/>
              </a:defRPr>
            </a:lvl2pPr>
            <a:lvl3pPr marL="539750" indent="-184150">
              <a:buSzPct val="50000"/>
              <a:buFont typeface="Wingdings" charset="2"/>
              <a:buChar char="§"/>
              <a:defRPr sz="1400" b="0" i="0">
                <a:latin typeface="Verdana"/>
                <a:cs typeface="Verdana"/>
              </a:defRPr>
            </a:lvl3pPr>
            <a:lvl4pPr marL="722313" indent="-182563">
              <a:buSzPct val="50000"/>
              <a:buFont typeface="Courier New"/>
              <a:buChar char="o"/>
              <a:defRPr sz="1100" b="0" i="0">
                <a:latin typeface="Verdana"/>
                <a:cs typeface="Verdana"/>
              </a:defRPr>
            </a:lvl4pPr>
            <a:lvl5pPr>
              <a:defRPr b="0" i="0">
                <a:latin typeface="Verdana"/>
                <a:cs typeface="Verdana"/>
              </a:defRPr>
            </a:lvl5pPr>
          </a:lstStyle>
          <a:p>
            <a:pPr lvl="0"/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Master </a:t>
            </a:r>
            <a:r>
              <a:rPr lang="fr-FR" dirty="0" err="1" smtClean="0"/>
              <a:t>text</a:t>
            </a:r>
            <a:r>
              <a:rPr lang="fr-FR" dirty="0" smtClean="0"/>
              <a:t> styles</a:t>
            </a:r>
          </a:p>
          <a:p>
            <a:pPr lvl="1"/>
            <a:r>
              <a:rPr lang="fr-FR" dirty="0" smtClean="0"/>
              <a:t>Second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2"/>
            <a:r>
              <a:rPr lang="fr-FR" dirty="0" err="1" smtClean="0"/>
              <a:t>Third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3"/>
            <a:r>
              <a:rPr lang="fr-FR" dirty="0" err="1" smtClean="0"/>
              <a:t>Fourth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</p:txBody>
      </p:sp>
      <p:sp>
        <p:nvSpPr>
          <p:cNvPr id="8" name="Espace réservé du contenu 7"/>
          <p:cNvSpPr>
            <a:spLocks noGrp="1"/>
          </p:cNvSpPr>
          <p:nvPr>
            <p:ph sz="quarter" idx="17" hasCustomPrompt="1"/>
          </p:nvPr>
        </p:nvSpPr>
        <p:spPr>
          <a:xfrm>
            <a:off x="162629" y="1277377"/>
            <a:ext cx="4317999" cy="2372286"/>
          </a:xfrm>
          <a:prstGeom prst="rect">
            <a:avLst/>
          </a:prstGeom>
        </p:spPr>
        <p:txBody>
          <a:bodyPr vert="horz"/>
          <a:lstStyle>
            <a:lvl1pPr marL="182563" indent="-182563">
              <a:defRPr sz="2400" b="0" i="0">
                <a:latin typeface="Verdana"/>
                <a:cs typeface="Verdana"/>
              </a:defRPr>
            </a:lvl1pPr>
            <a:lvl2pPr marL="355600" indent="-173038">
              <a:buSzPct val="50000"/>
              <a:defRPr sz="1600" b="0" i="0">
                <a:latin typeface="Verdana"/>
                <a:cs typeface="Verdana"/>
              </a:defRPr>
            </a:lvl2pPr>
            <a:lvl3pPr marL="539750" indent="-184150">
              <a:buSzPct val="50000"/>
              <a:buFont typeface="Wingdings" charset="2"/>
              <a:buChar char="§"/>
              <a:defRPr sz="1400" b="0" i="0">
                <a:latin typeface="Verdana"/>
                <a:cs typeface="Verdana"/>
              </a:defRPr>
            </a:lvl3pPr>
            <a:lvl4pPr marL="722313" indent="-182563">
              <a:buSzPct val="50000"/>
              <a:buFont typeface="Courier New"/>
              <a:buChar char="o"/>
              <a:defRPr sz="1100" b="0" i="0">
                <a:latin typeface="Verdana"/>
                <a:cs typeface="Verdana"/>
              </a:defRPr>
            </a:lvl4pPr>
            <a:lvl5pPr>
              <a:defRPr b="0" i="0">
                <a:latin typeface="Verdana"/>
                <a:cs typeface="Verdana"/>
              </a:defRPr>
            </a:lvl5pPr>
          </a:lstStyle>
          <a:p>
            <a:pPr lvl="0"/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Master </a:t>
            </a:r>
            <a:r>
              <a:rPr lang="fr-FR" dirty="0" err="1" smtClean="0"/>
              <a:t>text</a:t>
            </a:r>
            <a:r>
              <a:rPr lang="fr-FR" dirty="0" smtClean="0"/>
              <a:t> styles</a:t>
            </a:r>
          </a:p>
          <a:p>
            <a:pPr lvl="1"/>
            <a:r>
              <a:rPr lang="fr-FR" dirty="0" smtClean="0"/>
              <a:t>Second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2"/>
            <a:r>
              <a:rPr lang="fr-FR" dirty="0" err="1" smtClean="0"/>
              <a:t>Third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3"/>
            <a:r>
              <a:rPr lang="fr-FR" dirty="0" err="1" smtClean="0"/>
              <a:t>Fourth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</p:txBody>
      </p:sp>
      <p:sp>
        <p:nvSpPr>
          <p:cNvPr id="9" name="Espace réservé du texte 2"/>
          <p:cNvSpPr>
            <a:spLocks noGrp="1"/>
          </p:cNvSpPr>
          <p:nvPr>
            <p:ph type="body" sz="quarter" idx="18" hasCustomPrompt="1"/>
          </p:nvPr>
        </p:nvSpPr>
        <p:spPr>
          <a:xfrm>
            <a:off x="153492" y="154378"/>
            <a:ext cx="8727371" cy="548559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b="0" i="0">
                <a:latin typeface="Verdana"/>
                <a:cs typeface="Verdana"/>
              </a:defRPr>
            </a:lvl1pPr>
          </a:lstStyle>
          <a:p>
            <a:pPr lvl="0"/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</a:t>
            </a:r>
            <a:r>
              <a:rPr lang="fr-FR" dirty="0" err="1" smtClean="0"/>
              <a:t>Title</a:t>
            </a:r>
            <a:endParaRPr lang="fr-FR" dirty="0" smtClean="0"/>
          </a:p>
        </p:txBody>
      </p:sp>
      <p:sp>
        <p:nvSpPr>
          <p:cNvPr id="10" name="Espace réservé du texte 8"/>
          <p:cNvSpPr>
            <a:spLocks noGrp="1"/>
          </p:cNvSpPr>
          <p:nvPr>
            <p:ph type="body" sz="quarter" idx="20" hasCustomPrompt="1"/>
          </p:nvPr>
        </p:nvSpPr>
        <p:spPr>
          <a:xfrm>
            <a:off x="160190" y="685234"/>
            <a:ext cx="8720673" cy="356251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400" b="0" i="0">
                <a:solidFill>
                  <a:schemeClr val="accent2"/>
                </a:solidFill>
                <a:latin typeface="Verdana"/>
                <a:cs typeface="Verdana"/>
              </a:defRPr>
            </a:lvl1pPr>
          </a:lstStyle>
          <a:p>
            <a:pPr lvl="0"/>
            <a:r>
              <a:rPr lang="fr-FR" dirty="0" smtClean="0"/>
              <a:t>Click to Edit </a:t>
            </a:r>
            <a:r>
              <a:rPr lang="fr-FR" dirty="0" err="1" smtClean="0"/>
              <a:t>Optional</a:t>
            </a:r>
            <a:r>
              <a:rPr lang="fr-FR" dirty="0" smtClean="0"/>
              <a:t> </a:t>
            </a:r>
            <a:r>
              <a:rPr lang="fr-FR" dirty="0" err="1" smtClean="0"/>
              <a:t>Subtitle</a:t>
            </a:r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19028863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signa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4" descr=" A - PowerPoint Intro Blanche V2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291" cy="514350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227014" y="1828170"/>
            <a:ext cx="8673872" cy="553998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l">
              <a:buFont typeface="Arial"/>
              <a:buNone/>
              <a:defRPr sz="3600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2415" y="2529258"/>
            <a:ext cx="8673872" cy="21544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None/>
              <a:defRPr sz="1400" b="0" i="0" baseline="0">
                <a:solidFill>
                  <a:schemeClr val="accent2"/>
                </a:solidFill>
                <a:latin typeface="Verdana"/>
                <a:cs typeface="Verdana"/>
              </a:defRPr>
            </a:lvl1pPr>
            <a:lvl2pPr marL="4571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Optional Subtitle</a:t>
            </a:r>
            <a:endParaRPr lang="en-US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-1" y="3859213"/>
            <a:ext cx="9135879" cy="652462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/>
          <p:cNvSpPr/>
          <p:nvPr userDrawn="1"/>
        </p:nvSpPr>
        <p:spPr>
          <a:xfrm>
            <a:off x="-1" y="4097338"/>
            <a:ext cx="9135879" cy="414337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6" name="Image 1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92066" y="4643967"/>
            <a:ext cx="393700" cy="381000"/>
          </a:xfrm>
          <a:prstGeom prst="rect">
            <a:avLst/>
          </a:prstGeom>
        </p:spPr>
      </p:pic>
      <p:pic>
        <p:nvPicPr>
          <p:cNvPr id="18" name="Image 1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724406" y="4702705"/>
            <a:ext cx="3632200" cy="190500"/>
          </a:xfrm>
          <a:prstGeom prst="rect">
            <a:avLst/>
          </a:prstGeom>
        </p:spPr>
      </p:pic>
      <p:sp>
        <p:nvSpPr>
          <p:cNvPr id="20" name="ZoneTexte 19"/>
          <p:cNvSpPr txBox="1"/>
          <p:nvPr userDrawn="1"/>
        </p:nvSpPr>
        <p:spPr>
          <a:xfrm>
            <a:off x="8826423" y="4721308"/>
            <a:ext cx="42756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630C1694-9101-9A45-A428-FD842B6D6CA4}" type="slidenum">
              <a:rPr lang="fr-FR" sz="700" b="0" i="0" smtClean="0">
                <a:solidFill>
                  <a:schemeClr val="accent1"/>
                </a:solidFill>
                <a:latin typeface="Verdana Bold"/>
                <a:cs typeface="Verdana Bold"/>
              </a:rPr>
              <a:t>‹#›</a:t>
            </a:fld>
            <a:endParaRPr lang="fr-FR" sz="700" b="0" i="0" dirty="0">
              <a:solidFill>
                <a:schemeClr val="accent1"/>
              </a:solidFill>
              <a:latin typeface="Verdana Bold"/>
              <a:cs typeface="Verdana Bold"/>
            </a:endParaRPr>
          </a:p>
        </p:txBody>
      </p:sp>
    </p:spTree>
    <p:extLst>
      <p:ext uri="{BB962C8B-B14F-4D97-AF65-F5344CB8AC3E}">
        <p14:creationId xmlns:p14="http://schemas.microsoft.com/office/powerpoint/2010/main" val="275238837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layout V2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-1" y="3859213"/>
            <a:ext cx="9135879" cy="652462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Rectangle 3"/>
          <p:cNvSpPr/>
          <p:nvPr userDrawn="1"/>
        </p:nvSpPr>
        <p:spPr>
          <a:xfrm>
            <a:off x="-1" y="4097338"/>
            <a:ext cx="9135879" cy="414337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Espace réservé du contenu 7"/>
          <p:cNvSpPr>
            <a:spLocks noGrp="1"/>
          </p:cNvSpPr>
          <p:nvPr>
            <p:ph sz="quarter" idx="17" hasCustomPrompt="1"/>
          </p:nvPr>
        </p:nvSpPr>
        <p:spPr>
          <a:xfrm>
            <a:off x="162629" y="1277377"/>
            <a:ext cx="8727371" cy="2372285"/>
          </a:xfrm>
          <a:prstGeom prst="rect">
            <a:avLst/>
          </a:prstGeom>
        </p:spPr>
        <p:txBody>
          <a:bodyPr vert="horz"/>
          <a:lstStyle>
            <a:lvl1pPr marL="182563" indent="-182563">
              <a:defRPr sz="2400" b="0" i="0">
                <a:latin typeface="Verdana"/>
                <a:cs typeface="Verdana"/>
              </a:defRPr>
            </a:lvl1pPr>
            <a:lvl2pPr marL="355600" indent="-173038">
              <a:buSzPct val="50000"/>
              <a:defRPr sz="1600" b="0" i="0">
                <a:latin typeface="Verdana"/>
                <a:cs typeface="Verdana"/>
              </a:defRPr>
            </a:lvl2pPr>
            <a:lvl3pPr marL="539750" indent="-184150">
              <a:buSzPct val="50000"/>
              <a:buFont typeface="Wingdings" charset="2"/>
              <a:buChar char="§"/>
              <a:defRPr sz="1400" b="0" i="0">
                <a:latin typeface="Verdana"/>
                <a:cs typeface="Verdana"/>
              </a:defRPr>
            </a:lvl3pPr>
            <a:lvl4pPr marL="722313" indent="-182563">
              <a:buSzPct val="50000"/>
              <a:buFont typeface="Courier New"/>
              <a:buChar char="o"/>
              <a:defRPr sz="1100" b="0" i="0">
                <a:latin typeface="Verdana"/>
                <a:cs typeface="Verdana"/>
              </a:defRPr>
            </a:lvl4pPr>
            <a:lvl5pPr>
              <a:defRPr b="0" i="0">
                <a:latin typeface="Verdana"/>
                <a:cs typeface="Verdana"/>
              </a:defRPr>
            </a:lvl5pPr>
          </a:lstStyle>
          <a:p>
            <a:pPr lvl="0"/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Master </a:t>
            </a:r>
            <a:r>
              <a:rPr lang="fr-FR" dirty="0" err="1" smtClean="0"/>
              <a:t>text</a:t>
            </a:r>
            <a:r>
              <a:rPr lang="fr-FR" dirty="0" smtClean="0"/>
              <a:t> styles</a:t>
            </a:r>
          </a:p>
          <a:p>
            <a:pPr lvl="1"/>
            <a:r>
              <a:rPr lang="fr-FR" dirty="0" smtClean="0"/>
              <a:t>Second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2"/>
            <a:r>
              <a:rPr lang="fr-FR" dirty="0" err="1" smtClean="0"/>
              <a:t>Third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3"/>
            <a:r>
              <a:rPr lang="fr-FR" dirty="0" err="1" smtClean="0"/>
              <a:t>Fourth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</p:txBody>
      </p:sp>
      <p:sp>
        <p:nvSpPr>
          <p:cNvPr id="5" name="Espace réservé du texte 2"/>
          <p:cNvSpPr>
            <a:spLocks noGrp="1"/>
          </p:cNvSpPr>
          <p:nvPr>
            <p:ph type="body" sz="quarter" idx="18" hasCustomPrompt="1"/>
          </p:nvPr>
        </p:nvSpPr>
        <p:spPr>
          <a:xfrm>
            <a:off x="153492" y="154378"/>
            <a:ext cx="8727371" cy="548559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b="0" i="0">
                <a:latin typeface="Verdana"/>
                <a:cs typeface="Verdana"/>
              </a:defRPr>
            </a:lvl1pPr>
          </a:lstStyle>
          <a:p>
            <a:pPr lvl="0"/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</a:t>
            </a:r>
            <a:r>
              <a:rPr lang="fr-FR" dirty="0" err="1" smtClean="0"/>
              <a:t>Title</a:t>
            </a:r>
            <a:endParaRPr lang="fr-FR" dirty="0" smtClean="0"/>
          </a:p>
        </p:txBody>
      </p:sp>
      <p:sp>
        <p:nvSpPr>
          <p:cNvPr id="6" name="Espace réservé du texte 8"/>
          <p:cNvSpPr>
            <a:spLocks noGrp="1"/>
          </p:cNvSpPr>
          <p:nvPr>
            <p:ph type="body" sz="quarter" idx="20" hasCustomPrompt="1"/>
          </p:nvPr>
        </p:nvSpPr>
        <p:spPr>
          <a:xfrm>
            <a:off x="160190" y="685234"/>
            <a:ext cx="8720673" cy="356251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400" b="0" i="0">
                <a:solidFill>
                  <a:schemeClr val="accent2"/>
                </a:solidFill>
                <a:latin typeface="Verdana"/>
                <a:cs typeface="Verdana"/>
              </a:defRPr>
            </a:lvl1pPr>
          </a:lstStyle>
          <a:p>
            <a:pPr lvl="0"/>
            <a:r>
              <a:rPr lang="fr-FR" dirty="0" smtClean="0"/>
              <a:t>Click to Edit </a:t>
            </a:r>
            <a:r>
              <a:rPr lang="fr-FR" dirty="0" err="1" smtClean="0"/>
              <a:t>Optional</a:t>
            </a:r>
            <a:r>
              <a:rPr lang="fr-FR" dirty="0" smtClean="0"/>
              <a:t> </a:t>
            </a:r>
            <a:r>
              <a:rPr lang="fr-FR" dirty="0" err="1" smtClean="0"/>
              <a:t>Subtitle</a:t>
            </a:r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232525406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V2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-1" y="3859213"/>
            <a:ext cx="9135879" cy="652462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/>
          <p:cNvSpPr/>
          <p:nvPr userDrawn="1"/>
        </p:nvSpPr>
        <p:spPr>
          <a:xfrm>
            <a:off x="-1" y="4097338"/>
            <a:ext cx="9135879" cy="414337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Espace réservé du contenu 7"/>
          <p:cNvSpPr>
            <a:spLocks noGrp="1"/>
          </p:cNvSpPr>
          <p:nvPr>
            <p:ph sz="quarter" idx="11" hasCustomPrompt="1"/>
          </p:nvPr>
        </p:nvSpPr>
        <p:spPr>
          <a:xfrm>
            <a:off x="4725493" y="1277377"/>
            <a:ext cx="4064000" cy="2372285"/>
          </a:xfrm>
          <a:prstGeom prst="rect">
            <a:avLst/>
          </a:prstGeom>
        </p:spPr>
        <p:txBody>
          <a:bodyPr vert="horz"/>
          <a:lstStyle>
            <a:lvl1pPr marL="182563" indent="-182563">
              <a:defRPr sz="2400" b="0" i="0">
                <a:latin typeface="Verdana"/>
                <a:cs typeface="Verdana"/>
              </a:defRPr>
            </a:lvl1pPr>
            <a:lvl2pPr marL="355600" indent="-173038">
              <a:buSzPct val="50000"/>
              <a:defRPr sz="1600" b="0" i="0">
                <a:latin typeface="Verdana"/>
                <a:cs typeface="Verdana"/>
              </a:defRPr>
            </a:lvl2pPr>
            <a:lvl3pPr marL="539750" indent="-184150">
              <a:buSzPct val="50000"/>
              <a:buFont typeface="Wingdings" charset="2"/>
              <a:buChar char="§"/>
              <a:defRPr sz="1400" b="0" i="0">
                <a:latin typeface="Verdana"/>
                <a:cs typeface="Verdana"/>
              </a:defRPr>
            </a:lvl3pPr>
            <a:lvl4pPr marL="722313" indent="-182563">
              <a:buSzPct val="50000"/>
              <a:buFont typeface="Courier New"/>
              <a:buChar char="o"/>
              <a:defRPr sz="1100" b="0" i="0">
                <a:latin typeface="Verdana"/>
                <a:cs typeface="Verdana"/>
              </a:defRPr>
            </a:lvl4pPr>
            <a:lvl5pPr>
              <a:defRPr b="0" i="0">
                <a:latin typeface="Verdana"/>
                <a:cs typeface="Verdana"/>
              </a:defRPr>
            </a:lvl5pPr>
          </a:lstStyle>
          <a:p>
            <a:pPr lvl="0"/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Master </a:t>
            </a:r>
            <a:r>
              <a:rPr lang="fr-FR" dirty="0" err="1" smtClean="0"/>
              <a:t>text</a:t>
            </a:r>
            <a:r>
              <a:rPr lang="fr-FR" dirty="0" smtClean="0"/>
              <a:t> styles</a:t>
            </a:r>
          </a:p>
          <a:p>
            <a:pPr lvl="1"/>
            <a:r>
              <a:rPr lang="fr-FR" dirty="0" smtClean="0"/>
              <a:t>Second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2"/>
            <a:r>
              <a:rPr lang="fr-FR" dirty="0" err="1" smtClean="0"/>
              <a:t>Third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3"/>
            <a:r>
              <a:rPr lang="fr-FR" dirty="0" err="1" smtClean="0"/>
              <a:t>Fourth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</p:txBody>
      </p:sp>
      <p:sp>
        <p:nvSpPr>
          <p:cNvPr id="14" name="Espace réservé du contenu 7"/>
          <p:cNvSpPr>
            <a:spLocks noGrp="1"/>
          </p:cNvSpPr>
          <p:nvPr>
            <p:ph sz="quarter" idx="17" hasCustomPrompt="1"/>
          </p:nvPr>
        </p:nvSpPr>
        <p:spPr>
          <a:xfrm>
            <a:off x="162629" y="1277377"/>
            <a:ext cx="4317999" cy="2372285"/>
          </a:xfrm>
          <a:prstGeom prst="rect">
            <a:avLst/>
          </a:prstGeom>
        </p:spPr>
        <p:txBody>
          <a:bodyPr vert="horz"/>
          <a:lstStyle>
            <a:lvl1pPr marL="182563" indent="-182563">
              <a:defRPr sz="2400" b="0" i="0">
                <a:latin typeface="Verdana"/>
                <a:cs typeface="Verdana"/>
              </a:defRPr>
            </a:lvl1pPr>
            <a:lvl2pPr marL="355600" indent="-173038">
              <a:buSzPct val="50000"/>
              <a:defRPr sz="1600" b="0" i="0">
                <a:latin typeface="Verdana"/>
                <a:cs typeface="Verdana"/>
              </a:defRPr>
            </a:lvl2pPr>
            <a:lvl3pPr marL="539750" indent="-184150">
              <a:buSzPct val="50000"/>
              <a:buFont typeface="Wingdings" charset="2"/>
              <a:buChar char="§"/>
              <a:defRPr sz="1400" b="0" i="0">
                <a:latin typeface="Verdana"/>
                <a:cs typeface="Verdana"/>
              </a:defRPr>
            </a:lvl3pPr>
            <a:lvl4pPr marL="722313" indent="-182563">
              <a:buSzPct val="50000"/>
              <a:buFont typeface="Courier New"/>
              <a:buChar char="o"/>
              <a:defRPr sz="1100" b="0" i="0">
                <a:latin typeface="Verdana"/>
                <a:cs typeface="Verdana"/>
              </a:defRPr>
            </a:lvl4pPr>
            <a:lvl5pPr>
              <a:defRPr b="0" i="0">
                <a:latin typeface="Verdana"/>
                <a:cs typeface="Verdana"/>
              </a:defRPr>
            </a:lvl5pPr>
          </a:lstStyle>
          <a:p>
            <a:pPr lvl="0"/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Master </a:t>
            </a:r>
            <a:r>
              <a:rPr lang="fr-FR" dirty="0" err="1" smtClean="0"/>
              <a:t>text</a:t>
            </a:r>
            <a:r>
              <a:rPr lang="fr-FR" dirty="0" smtClean="0"/>
              <a:t> styles</a:t>
            </a:r>
          </a:p>
          <a:p>
            <a:pPr lvl="1"/>
            <a:r>
              <a:rPr lang="fr-FR" dirty="0" smtClean="0"/>
              <a:t>Second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2"/>
            <a:r>
              <a:rPr lang="fr-FR" dirty="0" err="1" smtClean="0"/>
              <a:t>Third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3"/>
            <a:r>
              <a:rPr lang="fr-FR" dirty="0" err="1" smtClean="0"/>
              <a:t>Fourth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</p:txBody>
      </p:sp>
      <p:sp>
        <p:nvSpPr>
          <p:cNvPr id="6" name="Espace réservé du texte 2"/>
          <p:cNvSpPr>
            <a:spLocks noGrp="1"/>
          </p:cNvSpPr>
          <p:nvPr>
            <p:ph type="body" sz="quarter" idx="18" hasCustomPrompt="1"/>
          </p:nvPr>
        </p:nvSpPr>
        <p:spPr>
          <a:xfrm>
            <a:off x="153492" y="154378"/>
            <a:ext cx="8727371" cy="548559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b="0" i="0">
                <a:latin typeface="Verdana"/>
                <a:cs typeface="Verdana"/>
              </a:defRPr>
            </a:lvl1pPr>
          </a:lstStyle>
          <a:p>
            <a:pPr lvl="0"/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</a:t>
            </a:r>
            <a:r>
              <a:rPr lang="fr-FR" dirty="0" err="1" smtClean="0"/>
              <a:t>Title</a:t>
            </a:r>
            <a:endParaRPr lang="fr-FR" dirty="0" smtClean="0"/>
          </a:p>
        </p:txBody>
      </p:sp>
      <p:sp>
        <p:nvSpPr>
          <p:cNvPr id="9" name="Espace réservé du texte 8"/>
          <p:cNvSpPr>
            <a:spLocks noGrp="1"/>
          </p:cNvSpPr>
          <p:nvPr>
            <p:ph type="body" sz="quarter" idx="20" hasCustomPrompt="1"/>
          </p:nvPr>
        </p:nvSpPr>
        <p:spPr>
          <a:xfrm>
            <a:off x="160190" y="685234"/>
            <a:ext cx="8720673" cy="356251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400" b="0" i="0">
                <a:solidFill>
                  <a:schemeClr val="accent2"/>
                </a:solidFill>
                <a:latin typeface="Verdana"/>
                <a:cs typeface="Verdana"/>
              </a:defRPr>
            </a:lvl1pPr>
          </a:lstStyle>
          <a:p>
            <a:pPr lvl="0"/>
            <a:r>
              <a:rPr lang="fr-FR" dirty="0" smtClean="0"/>
              <a:t>Click to Edit </a:t>
            </a:r>
            <a:r>
              <a:rPr lang="fr-FR" dirty="0" err="1" smtClean="0"/>
              <a:t>Optional</a:t>
            </a:r>
            <a:r>
              <a:rPr lang="fr-FR" dirty="0" smtClean="0"/>
              <a:t> </a:t>
            </a:r>
            <a:r>
              <a:rPr lang="fr-FR" dirty="0" err="1" smtClean="0"/>
              <a:t>Subtitle</a:t>
            </a:r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1636825861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V2-2 with ca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-1" y="3859213"/>
            <a:ext cx="9135879" cy="652462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/>
          <p:cNvSpPr/>
          <p:nvPr userDrawn="1"/>
        </p:nvSpPr>
        <p:spPr>
          <a:xfrm>
            <a:off x="-1" y="4097338"/>
            <a:ext cx="9135879" cy="414337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Espace réservé du contenu 7"/>
          <p:cNvSpPr>
            <a:spLocks noGrp="1"/>
          </p:cNvSpPr>
          <p:nvPr>
            <p:ph sz="quarter" idx="11" hasCustomPrompt="1"/>
          </p:nvPr>
        </p:nvSpPr>
        <p:spPr>
          <a:xfrm>
            <a:off x="4725493" y="1277378"/>
            <a:ext cx="4064000" cy="2084626"/>
          </a:xfrm>
          <a:prstGeom prst="rect">
            <a:avLst/>
          </a:prstGeom>
        </p:spPr>
        <p:txBody>
          <a:bodyPr vert="horz"/>
          <a:lstStyle>
            <a:lvl1pPr marL="182563" indent="-182563">
              <a:defRPr sz="2400" b="0" i="0">
                <a:latin typeface="Verdana"/>
                <a:cs typeface="Verdana"/>
              </a:defRPr>
            </a:lvl1pPr>
            <a:lvl2pPr marL="355600" indent="-173038">
              <a:buSzPct val="50000"/>
              <a:defRPr sz="1600" b="0" i="0">
                <a:latin typeface="Verdana"/>
                <a:cs typeface="Verdana"/>
              </a:defRPr>
            </a:lvl2pPr>
            <a:lvl3pPr marL="539750" indent="-184150">
              <a:buSzPct val="50000"/>
              <a:buFont typeface="Wingdings" charset="2"/>
              <a:buChar char="§"/>
              <a:defRPr sz="1400" b="0" i="0">
                <a:latin typeface="Verdana"/>
                <a:cs typeface="Verdana"/>
              </a:defRPr>
            </a:lvl3pPr>
            <a:lvl4pPr marL="722313" indent="-182563">
              <a:buSzPct val="50000"/>
              <a:buFont typeface="Courier New"/>
              <a:buChar char="o"/>
              <a:defRPr sz="1100" b="0" i="0">
                <a:latin typeface="Verdana"/>
                <a:cs typeface="Verdana"/>
              </a:defRPr>
            </a:lvl4pPr>
            <a:lvl5pPr>
              <a:defRPr b="0" i="0">
                <a:latin typeface="Verdana"/>
                <a:cs typeface="Verdana"/>
              </a:defRPr>
            </a:lvl5pPr>
          </a:lstStyle>
          <a:p>
            <a:pPr lvl="0"/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Master </a:t>
            </a:r>
            <a:r>
              <a:rPr lang="fr-FR" dirty="0" err="1" smtClean="0"/>
              <a:t>text</a:t>
            </a:r>
            <a:r>
              <a:rPr lang="fr-FR" dirty="0" smtClean="0"/>
              <a:t> styles</a:t>
            </a:r>
          </a:p>
          <a:p>
            <a:pPr lvl="1"/>
            <a:r>
              <a:rPr lang="fr-FR" dirty="0" smtClean="0"/>
              <a:t>Second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2"/>
            <a:r>
              <a:rPr lang="fr-FR" dirty="0" err="1" smtClean="0"/>
              <a:t>Third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3"/>
            <a:r>
              <a:rPr lang="fr-FR" dirty="0" err="1" smtClean="0"/>
              <a:t>Fourth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</p:txBody>
      </p:sp>
      <p:sp>
        <p:nvSpPr>
          <p:cNvPr id="9" name="Espace réservé du texte 3"/>
          <p:cNvSpPr>
            <a:spLocks noGrp="1"/>
          </p:cNvSpPr>
          <p:nvPr>
            <p:ph type="body" sz="quarter" idx="15" hasCustomPrompt="1"/>
          </p:nvPr>
        </p:nvSpPr>
        <p:spPr>
          <a:xfrm>
            <a:off x="170180" y="3499159"/>
            <a:ext cx="4401819" cy="2465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latin typeface="Verdana"/>
                <a:cs typeface="Verdana"/>
              </a:defRPr>
            </a:lvl1pPr>
          </a:lstStyle>
          <a:p>
            <a:r>
              <a:rPr lang="fr-FR" sz="800" dirty="0" err="1" smtClean="0">
                <a:latin typeface="Verdana"/>
                <a:cs typeface="Verdana"/>
              </a:rPr>
              <a:t>Optional</a:t>
            </a:r>
            <a:r>
              <a:rPr lang="fr-FR" sz="800" dirty="0" smtClean="0">
                <a:latin typeface="Verdana"/>
                <a:cs typeface="Verdana"/>
              </a:rPr>
              <a:t> description / </a:t>
            </a:r>
            <a:r>
              <a:rPr lang="fr-FR" sz="800" dirty="0" err="1" smtClean="0">
                <a:latin typeface="Verdana"/>
                <a:cs typeface="Verdana"/>
              </a:rPr>
              <a:t>context</a:t>
            </a:r>
            <a:r>
              <a:rPr lang="fr-FR" sz="800" dirty="0" smtClean="0">
                <a:latin typeface="Verdana"/>
                <a:cs typeface="Verdana"/>
              </a:rPr>
              <a:t> </a:t>
            </a:r>
            <a:r>
              <a:rPr lang="fr-FR" sz="800" dirty="0" err="1" smtClean="0">
                <a:latin typeface="Verdana"/>
                <a:cs typeface="Verdana"/>
              </a:rPr>
              <a:t>goes</a:t>
            </a:r>
            <a:r>
              <a:rPr lang="fr-FR" sz="800" dirty="0" smtClean="0">
                <a:latin typeface="Verdana"/>
                <a:cs typeface="Verdana"/>
              </a:rPr>
              <a:t> </a:t>
            </a:r>
            <a:r>
              <a:rPr lang="fr-FR" sz="800" dirty="0" err="1" smtClean="0">
                <a:latin typeface="Verdana"/>
                <a:cs typeface="Verdana"/>
              </a:rPr>
              <a:t>here</a:t>
            </a:r>
            <a:endParaRPr lang="fr-FR" dirty="0"/>
          </a:p>
        </p:txBody>
      </p:sp>
      <p:sp>
        <p:nvSpPr>
          <p:cNvPr id="13" name="Espace réservé du texte 3"/>
          <p:cNvSpPr>
            <a:spLocks noGrp="1"/>
          </p:cNvSpPr>
          <p:nvPr>
            <p:ph type="body" sz="quarter" idx="16" hasCustomPrompt="1"/>
          </p:nvPr>
        </p:nvSpPr>
        <p:spPr>
          <a:xfrm>
            <a:off x="4743767" y="3499159"/>
            <a:ext cx="4146233" cy="2465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latin typeface="Verdana"/>
                <a:cs typeface="Verdana"/>
              </a:defRPr>
            </a:lvl1pPr>
          </a:lstStyle>
          <a:p>
            <a:r>
              <a:rPr lang="fr-FR" sz="800" dirty="0" err="1" smtClean="0">
                <a:latin typeface="Verdana"/>
                <a:cs typeface="Verdana"/>
              </a:rPr>
              <a:t>Optional</a:t>
            </a:r>
            <a:r>
              <a:rPr lang="fr-FR" sz="800" dirty="0" smtClean="0">
                <a:latin typeface="Verdana"/>
                <a:cs typeface="Verdana"/>
              </a:rPr>
              <a:t> description / </a:t>
            </a:r>
            <a:r>
              <a:rPr lang="fr-FR" sz="800" dirty="0" err="1" smtClean="0">
                <a:latin typeface="Verdana"/>
                <a:cs typeface="Verdana"/>
              </a:rPr>
              <a:t>context</a:t>
            </a:r>
            <a:r>
              <a:rPr lang="fr-FR" sz="800" dirty="0" smtClean="0">
                <a:latin typeface="Verdana"/>
                <a:cs typeface="Verdana"/>
              </a:rPr>
              <a:t> </a:t>
            </a:r>
            <a:r>
              <a:rPr lang="fr-FR" sz="800" dirty="0" err="1" smtClean="0">
                <a:latin typeface="Verdana"/>
                <a:cs typeface="Verdana"/>
              </a:rPr>
              <a:t>goes</a:t>
            </a:r>
            <a:r>
              <a:rPr lang="fr-FR" sz="800" dirty="0" smtClean="0">
                <a:latin typeface="Verdana"/>
                <a:cs typeface="Verdana"/>
              </a:rPr>
              <a:t> </a:t>
            </a:r>
            <a:r>
              <a:rPr lang="fr-FR" sz="800" dirty="0" err="1" smtClean="0">
                <a:latin typeface="Verdana"/>
                <a:cs typeface="Verdana"/>
              </a:rPr>
              <a:t>here</a:t>
            </a:r>
            <a:endParaRPr lang="fr-FR" dirty="0"/>
          </a:p>
        </p:txBody>
      </p:sp>
      <p:sp>
        <p:nvSpPr>
          <p:cNvPr id="14" name="Espace réservé du contenu 7"/>
          <p:cNvSpPr>
            <a:spLocks noGrp="1"/>
          </p:cNvSpPr>
          <p:nvPr>
            <p:ph sz="quarter" idx="17" hasCustomPrompt="1"/>
          </p:nvPr>
        </p:nvSpPr>
        <p:spPr>
          <a:xfrm>
            <a:off x="162629" y="1277378"/>
            <a:ext cx="4317999" cy="2084626"/>
          </a:xfrm>
          <a:prstGeom prst="rect">
            <a:avLst/>
          </a:prstGeom>
        </p:spPr>
        <p:txBody>
          <a:bodyPr vert="horz"/>
          <a:lstStyle>
            <a:lvl1pPr marL="182563" indent="-182563">
              <a:defRPr sz="2400" b="0" i="0">
                <a:latin typeface="Verdana"/>
                <a:cs typeface="Verdana"/>
              </a:defRPr>
            </a:lvl1pPr>
            <a:lvl2pPr marL="355600" indent="-173038">
              <a:buSzPct val="50000"/>
              <a:defRPr sz="1600" b="0" i="0">
                <a:latin typeface="Verdana"/>
                <a:cs typeface="Verdana"/>
              </a:defRPr>
            </a:lvl2pPr>
            <a:lvl3pPr marL="539750" indent="-184150">
              <a:buSzPct val="50000"/>
              <a:buFont typeface="Wingdings" charset="2"/>
              <a:buChar char="§"/>
              <a:defRPr sz="1400" b="0" i="0">
                <a:latin typeface="Verdana"/>
                <a:cs typeface="Verdana"/>
              </a:defRPr>
            </a:lvl3pPr>
            <a:lvl4pPr marL="722313" indent="-182563">
              <a:buSzPct val="50000"/>
              <a:buFont typeface="Courier New"/>
              <a:buChar char="o"/>
              <a:defRPr sz="1100" b="0" i="0">
                <a:latin typeface="Verdana"/>
                <a:cs typeface="Verdana"/>
              </a:defRPr>
            </a:lvl4pPr>
            <a:lvl5pPr>
              <a:defRPr b="0" i="0">
                <a:latin typeface="Verdana"/>
                <a:cs typeface="Verdana"/>
              </a:defRPr>
            </a:lvl5pPr>
          </a:lstStyle>
          <a:p>
            <a:pPr lvl="0"/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Master </a:t>
            </a:r>
            <a:r>
              <a:rPr lang="fr-FR" dirty="0" err="1" smtClean="0"/>
              <a:t>text</a:t>
            </a:r>
            <a:r>
              <a:rPr lang="fr-FR" dirty="0" smtClean="0"/>
              <a:t> styles</a:t>
            </a:r>
          </a:p>
          <a:p>
            <a:pPr lvl="1"/>
            <a:r>
              <a:rPr lang="fr-FR" dirty="0" smtClean="0"/>
              <a:t>Second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2"/>
            <a:r>
              <a:rPr lang="fr-FR" dirty="0" err="1" smtClean="0"/>
              <a:t>Third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3"/>
            <a:r>
              <a:rPr lang="fr-FR" dirty="0" err="1" smtClean="0"/>
              <a:t>Fourth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</p:txBody>
      </p:sp>
      <p:sp>
        <p:nvSpPr>
          <p:cNvPr id="10" name="Espace réservé du texte 2"/>
          <p:cNvSpPr>
            <a:spLocks noGrp="1"/>
          </p:cNvSpPr>
          <p:nvPr>
            <p:ph type="body" sz="quarter" idx="18" hasCustomPrompt="1"/>
          </p:nvPr>
        </p:nvSpPr>
        <p:spPr>
          <a:xfrm>
            <a:off x="153492" y="154378"/>
            <a:ext cx="8727371" cy="548559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b="0" i="0">
                <a:latin typeface="Verdana"/>
                <a:cs typeface="Verdana"/>
              </a:defRPr>
            </a:lvl1pPr>
          </a:lstStyle>
          <a:p>
            <a:pPr lvl="0"/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</a:t>
            </a:r>
            <a:r>
              <a:rPr lang="fr-FR" dirty="0" err="1" smtClean="0"/>
              <a:t>Title</a:t>
            </a:r>
            <a:endParaRPr lang="fr-FR" dirty="0" smtClean="0"/>
          </a:p>
        </p:txBody>
      </p:sp>
      <p:sp>
        <p:nvSpPr>
          <p:cNvPr id="12" name="Espace réservé du texte 8"/>
          <p:cNvSpPr>
            <a:spLocks noGrp="1"/>
          </p:cNvSpPr>
          <p:nvPr>
            <p:ph type="body" sz="quarter" idx="20" hasCustomPrompt="1"/>
          </p:nvPr>
        </p:nvSpPr>
        <p:spPr>
          <a:xfrm>
            <a:off x="160190" y="685234"/>
            <a:ext cx="8720673" cy="356251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400" b="0" i="0">
                <a:solidFill>
                  <a:schemeClr val="accent2"/>
                </a:solidFill>
                <a:latin typeface="Verdana"/>
                <a:cs typeface="Verdana"/>
              </a:defRPr>
            </a:lvl1pPr>
          </a:lstStyle>
          <a:p>
            <a:pPr lvl="0"/>
            <a:r>
              <a:rPr lang="fr-FR" dirty="0" smtClean="0"/>
              <a:t>Click to Edit </a:t>
            </a:r>
            <a:r>
              <a:rPr lang="fr-FR" dirty="0" err="1" smtClean="0"/>
              <a:t>Optional</a:t>
            </a:r>
            <a:r>
              <a:rPr lang="fr-FR" dirty="0" smtClean="0"/>
              <a:t> </a:t>
            </a:r>
            <a:r>
              <a:rPr lang="fr-FR" dirty="0" err="1" smtClean="0"/>
              <a:t>Subtitle</a:t>
            </a:r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2703292277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signa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4" descr=" A - PowerPoint Intro Blanche V2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291" cy="514350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227014" y="1828170"/>
            <a:ext cx="8673872" cy="553998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l">
              <a:buFont typeface="Arial"/>
              <a:buNone/>
              <a:defRPr sz="3600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2415" y="2529258"/>
            <a:ext cx="8673872" cy="21544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None/>
              <a:defRPr sz="1400" b="0" i="0" baseline="0">
                <a:solidFill>
                  <a:schemeClr val="accent2"/>
                </a:solidFill>
                <a:latin typeface="Verdana"/>
                <a:cs typeface="Verdana"/>
              </a:defRPr>
            </a:lvl1pPr>
            <a:lvl2pPr marL="4571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Optional Subtitle</a:t>
            </a:r>
            <a:endParaRPr lang="en-US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-1" y="3859213"/>
            <a:ext cx="9135879" cy="652462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/>
          <p:cNvSpPr/>
          <p:nvPr userDrawn="1"/>
        </p:nvSpPr>
        <p:spPr>
          <a:xfrm>
            <a:off x="-1" y="4097338"/>
            <a:ext cx="9135879" cy="414337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6" name="Image 1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92066" y="4643967"/>
            <a:ext cx="393700" cy="381000"/>
          </a:xfrm>
          <a:prstGeom prst="rect">
            <a:avLst/>
          </a:prstGeom>
        </p:spPr>
      </p:pic>
      <p:sp>
        <p:nvSpPr>
          <p:cNvPr id="17" name="ZoneTexte 16"/>
          <p:cNvSpPr txBox="1"/>
          <p:nvPr userDrawn="1"/>
        </p:nvSpPr>
        <p:spPr>
          <a:xfrm>
            <a:off x="169327" y="4728637"/>
            <a:ext cx="31242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700" b="0" i="0" dirty="0" smtClean="0">
                <a:latin typeface="Verdana"/>
                <a:cs typeface="Verdana"/>
              </a:rPr>
              <a:t>M. A. Gonzalez – </a:t>
            </a:r>
            <a:r>
              <a:rPr lang="fr-FR" sz="700" b="0" i="0" dirty="0" smtClean="0">
                <a:latin typeface="Verdana"/>
                <a:cs typeface="Verdana"/>
              </a:rPr>
              <a:t>PMC, 13 March 2017</a:t>
            </a:r>
            <a:endParaRPr lang="fr-FR" sz="700" b="0" i="0" dirty="0">
              <a:latin typeface="Verdana"/>
              <a:cs typeface="Verdana"/>
            </a:endParaRPr>
          </a:p>
        </p:txBody>
      </p:sp>
      <p:pic>
        <p:nvPicPr>
          <p:cNvPr id="18" name="Image 1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724406" y="4702705"/>
            <a:ext cx="3632200" cy="190500"/>
          </a:xfrm>
          <a:prstGeom prst="rect">
            <a:avLst/>
          </a:prstGeom>
        </p:spPr>
      </p:pic>
      <p:sp>
        <p:nvSpPr>
          <p:cNvPr id="20" name="ZoneTexte 19"/>
          <p:cNvSpPr txBox="1"/>
          <p:nvPr userDrawn="1"/>
        </p:nvSpPr>
        <p:spPr>
          <a:xfrm>
            <a:off x="8826423" y="4721308"/>
            <a:ext cx="42756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630C1694-9101-9A45-A428-FD842B6D6CA4}" type="slidenum">
              <a:rPr lang="fr-FR" sz="700" b="0" i="0" smtClean="0">
                <a:solidFill>
                  <a:schemeClr val="accent1"/>
                </a:solidFill>
                <a:latin typeface="Verdana Bold"/>
                <a:cs typeface="Verdana Bold"/>
              </a:rPr>
              <a:t>‹#›</a:t>
            </a:fld>
            <a:endParaRPr lang="fr-FR" sz="700" b="0" i="0" dirty="0">
              <a:solidFill>
                <a:schemeClr val="accent1"/>
              </a:solidFill>
              <a:latin typeface="Verdana Bold"/>
              <a:cs typeface="Verdana Bold"/>
            </a:endParaRPr>
          </a:p>
        </p:txBody>
      </p:sp>
    </p:spTree>
    <p:extLst>
      <p:ext uri="{BB962C8B-B14F-4D97-AF65-F5344CB8AC3E}">
        <p14:creationId xmlns:p14="http://schemas.microsoft.com/office/powerpoint/2010/main" val="108214025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layout + signa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ZoneTexte 9"/>
          <p:cNvSpPr txBox="1"/>
          <p:nvPr userDrawn="1"/>
        </p:nvSpPr>
        <p:spPr>
          <a:xfrm>
            <a:off x="169327" y="4728637"/>
            <a:ext cx="31242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700" b="0" i="0" dirty="0" smtClean="0">
                <a:latin typeface="Verdana"/>
                <a:cs typeface="Verdana"/>
              </a:rPr>
              <a:t>Auteur - Date</a:t>
            </a:r>
            <a:endParaRPr lang="fr-FR" sz="700" b="0" i="0" dirty="0">
              <a:latin typeface="Verdana"/>
              <a:cs typeface="Verdana"/>
            </a:endParaRPr>
          </a:p>
        </p:txBody>
      </p:sp>
      <p:sp>
        <p:nvSpPr>
          <p:cNvPr id="11" name="Espace réservé du contenu 7"/>
          <p:cNvSpPr>
            <a:spLocks noGrp="1"/>
          </p:cNvSpPr>
          <p:nvPr>
            <p:ph sz="quarter" idx="17" hasCustomPrompt="1"/>
          </p:nvPr>
        </p:nvSpPr>
        <p:spPr>
          <a:xfrm>
            <a:off x="162629" y="1277377"/>
            <a:ext cx="8727371" cy="3234298"/>
          </a:xfrm>
          <a:prstGeom prst="rect">
            <a:avLst/>
          </a:prstGeom>
        </p:spPr>
        <p:txBody>
          <a:bodyPr vert="horz"/>
          <a:lstStyle>
            <a:lvl1pPr marL="182563" indent="-182563">
              <a:defRPr sz="2400" b="0" i="0">
                <a:latin typeface="Verdana"/>
                <a:cs typeface="Verdana"/>
              </a:defRPr>
            </a:lvl1pPr>
            <a:lvl2pPr marL="355600" indent="-173038">
              <a:buSzPct val="50000"/>
              <a:defRPr sz="1600" b="0" i="0">
                <a:latin typeface="Verdana"/>
                <a:cs typeface="Verdana"/>
              </a:defRPr>
            </a:lvl2pPr>
            <a:lvl3pPr marL="539750" indent="-184150">
              <a:buSzPct val="50000"/>
              <a:buFont typeface="Wingdings" charset="2"/>
              <a:buChar char="§"/>
              <a:defRPr sz="1400" b="0" i="0">
                <a:latin typeface="Verdana"/>
                <a:cs typeface="Verdana"/>
              </a:defRPr>
            </a:lvl3pPr>
            <a:lvl4pPr marL="722313" indent="-182563">
              <a:buSzPct val="50000"/>
              <a:buFont typeface="Courier New"/>
              <a:buChar char="o"/>
              <a:defRPr sz="1100" b="0" i="0">
                <a:latin typeface="Verdana"/>
                <a:cs typeface="Verdana"/>
              </a:defRPr>
            </a:lvl4pPr>
            <a:lvl5pPr>
              <a:defRPr b="0" i="0">
                <a:latin typeface="Verdana"/>
                <a:cs typeface="Verdana"/>
              </a:defRPr>
            </a:lvl5pPr>
          </a:lstStyle>
          <a:p>
            <a:pPr lvl="0"/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Master </a:t>
            </a:r>
            <a:r>
              <a:rPr lang="fr-FR" dirty="0" err="1" smtClean="0"/>
              <a:t>text</a:t>
            </a:r>
            <a:r>
              <a:rPr lang="fr-FR" dirty="0" smtClean="0"/>
              <a:t> styles</a:t>
            </a:r>
          </a:p>
          <a:p>
            <a:pPr lvl="1"/>
            <a:r>
              <a:rPr lang="fr-FR" dirty="0" smtClean="0"/>
              <a:t>Second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2"/>
            <a:r>
              <a:rPr lang="fr-FR" dirty="0" err="1" smtClean="0"/>
              <a:t>Third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3"/>
            <a:r>
              <a:rPr lang="fr-FR" dirty="0" err="1" smtClean="0"/>
              <a:t>Fourth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</p:txBody>
      </p:sp>
      <p:sp>
        <p:nvSpPr>
          <p:cNvPr id="4" name="Espace réservé du texte 2"/>
          <p:cNvSpPr>
            <a:spLocks noGrp="1"/>
          </p:cNvSpPr>
          <p:nvPr>
            <p:ph type="body" sz="quarter" idx="18" hasCustomPrompt="1"/>
          </p:nvPr>
        </p:nvSpPr>
        <p:spPr>
          <a:xfrm>
            <a:off x="153492" y="154378"/>
            <a:ext cx="8727371" cy="548559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b="0" i="0">
                <a:latin typeface="Verdana"/>
                <a:cs typeface="Verdana"/>
              </a:defRPr>
            </a:lvl1pPr>
          </a:lstStyle>
          <a:p>
            <a:pPr lvl="0"/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</a:t>
            </a:r>
            <a:r>
              <a:rPr lang="fr-FR" dirty="0" err="1" smtClean="0"/>
              <a:t>Title</a:t>
            </a:r>
            <a:endParaRPr lang="fr-FR" dirty="0" smtClean="0"/>
          </a:p>
        </p:txBody>
      </p:sp>
      <p:sp>
        <p:nvSpPr>
          <p:cNvPr id="5" name="Espace réservé du texte 8"/>
          <p:cNvSpPr>
            <a:spLocks noGrp="1"/>
          </p:cNvSpPr>
          <p:nvPr>
            <p:ph type="body" sz="quarter" idx="20" hasCustomPrompt="1"/>
          </p:nvPr>
        </p:nvSpPr>
        <p:spPr>
          <a:xfrm>
            <a:off x="160190" y="685234"/>
            <a:ext cx="8720673" cy="356251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400" b="0" i="0">
                <a:solidFill>
                  <a:schemeClr val="accent2"/>
                </a:solidFill>
                <a:latin typeface="Verdana"/>
                <a:cs typeface="Verdana"/>
              </a:defRPr>
            </a:lvl1pPr>
          </a:lstStyle>
          <a:p>
            <a:pPr lvl="0"/>
            <a:r>
              <a:rPr lang="fr-FR" dirty="0" smtClean="0"/>
              <a:t>Click to Edit </a:t>
            </a:r>
            <a:r>
              <a:rPr lang="fr-FR" dirty="0" err="1" smtClean="0"/>
              <a:t>Optional</a:t>
            </a:r>
            <a:r>
              <a:rPr lang="fr-FR" dirty="0" smtClean="0"/>
              <a:t> </a:t>
            </a:r>
            <a:r>
              <a:rPr lang="fr-FR" dirty="0" err="1" smtClean="0"/>
              <a:t>Subtitle</a:t>
            </a:r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1061689777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+ signa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ZoneTexte 10"/>
          <p:cNvSpPr txBox="1"/>
          <p:nvPr userDrawn="1"/>
        </p:nvSpPr>
        <p:spPr>
          <a:xfrm>
            <a:off x="169327" y="4728637"/>
            <a:ext cx="31242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700" b="0" i="0" dirty="0" smtClean="0">
                <a:latin typeface="Verdana"/>
                <a:cs typeface="Verdana"/>
              </a:rPr>
              <a:t>Auteur - Date</a:t>
            </a:r>
            <a:endParaRPr lang="fr-FR" sz="700" b="0" i="0" dirty="0">
              <a:latin typeface="Verdana"/>
              <a:cs typeface="Verdana"/>
            </a:endParaRPr>
          </a:p>
        </p:txBody>
      </p:sp>
      <p:sp>
        <p:nvSpPr>
          <p:cNvPr id="12" name="Espace réservé du contenu 7"/>
          <p:cNvSpPr>
            <a:spLocks noGrp="1"/>
          </p:cNvSpPr>
          <p:nvPr>
            <p:ph sz="quarter" idx="11" hasCustomPrompt="1"/>
          </p:nvPr>
        </p:nvSpPr>
        <p:spPr>
          <a:xfrm>
            <a:off x="4725493" y="1277377"/>
            <a:ext cx="4064000" cy="3234298"/>
          </a:xfrm>
          <a:prstGeom prst="rect">
            <a:avLst/>
          </a:prstGeom>
        </p:spPr>
        <p:txBody>
          <a:bodyPr vert="horz"/>
          <a:lstStyle>
            <a:lvl1pPr marL="182563" indent="-182563">
              <a:defRPr sz="2400" b="0" i="0">
                <a:latin typeface="Verdana"/>
                <a:cs typeface="Verdana"/>
              </a:defRPr>
            </a:lvl1pPr>
            <a:lvl2pPr marL="355600" indent="-173038">
              <a:buSzPct val="50000"/>
              <a:defRPr sz="1600" b="0" i="0">
                <a:latin typeface="Verdana"/>
                <a:cs typeface="Verdana"/>
              </a:defRPr>
            </a:lvl2pPr>
            <a:lvl3pPr marL="539750" indent="-184150">
              <a:buSzPct val="50000"/>
              <a:buFont typeface="Wingdings" charset="2"/>
              <a:buChar char="§"/>
              <a:defRPr sz="1400" b="0" i="0">
                <a:latin typeface="Verdana"/>
                <a:cs typeface="Verdana"/>
              </a:defRPr>
            </a:lvl3pPr>
            <a:lvl4pPr marL="722313" indent="-182563">
              <a:buSzPct val="50000"/>
              <a:buFont typeface="Courier New"/>
              <a:buChar char="o"/>
              <a:defRPr sz="1100" b="0" i="0">
                <a:latin typeface="Verdana"/>
                <a:cs typeface="Verdana"/>
              </a:defRPr>
            </a:lvl4pPr>
            <a:lvl5pPr>
              <a:defRPr b="0" i="0">
                <a:latin typeface="Verdana"/>
                <a:cs typeface="Verdana"/>
              </a:defRPr>
            </a:lvl5pPr>
          </a:lstStyle>
          <a:p>
            <a:pPr lvl="0"/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Master </a:t>
            </a:r>
            <a:r>
              <a:rPr lang="fr-FR" dirty="0" err="1" smtClean="0"/>
              <a:t>text</a:t>
            </a:r>
            <a:r>
              <a:rPr lang="fr-FR" dirty="0" smtClean="0"/>
              <a:t> styles</a:t>
            </a:r>
          </a:p>
          <a:p>
            <a:pPr lvl="1"/>
            <a:r>
              <a:rPr lang="fr-FR" dirty="0" smtClean="0"/>
              <a:t>Second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2"/>
            <a:r>
              <a:rPr lang="fr-FR" dirty="0" err="1" smtClean="0"/>
              <a:t>Third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3"/>
            <a:r>
              <a:rPr lang="fr-FR" dirty="0" err="1" smtClean="0"/>
              <a:t>Fourth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</p:txBody>
      </p:sp>
      <p:sp>
        <p:nvSpPr>
          <p:cNvPr id="13" name="Espace réservé du contenu 7"/>
          <p:cNvSpPr>
            <a:spLocks noGrp="1"/>
          </p:cNvSpPr>
          <p:nvPr>
            <p:ph sz="quarter" idx="17" hasCustomPrompt="1"/>
          </p:nvPr>
        </p:nvSpPr>
        <p:spPr>
          <a:xfrm>
            <a:off x="162629" y="1277377"/>
            <a:ext cx="4317999" cy="3234298"/>
          </a:xfrm>
          <a:prstGeom prst="rect">
            <a:avLst/>
          </a:prstGeom>
        </p:spPr>
        <p:txBody>
          <a:bodyPr vert="horz"/>
          <a:lstStyle>
            <a:lvl1pPr marL="182563" indent="-182563">
              <a:defRPr sz="2400" b="0" i="0">
                <a:latin typeface="Verdana"/>
                <a:cs typeface="Verdana"/>
              </a:defRPr>
            </a:lvl1pPr>
            <a:lvl2pPr marL="355600" indent="-173038">
              <a:buSzPct val="50000"/>
              <a:defRPr sz="1600" b="0" i="0">
                <a:latin typeface="Verdana"/>
                <a:cs typeface="Verdana"/>
              </a:defRPr>
            </a:lvl2pPr>
            <a:lvl3pPr marL="539750" indent="-184150">
              <a:buSzPct val="50000"/>
              <a:buFont typeface="Wingdings" charset="2"/>
              <a:buChar char="§"/>
              <a:defRPr sz="1400" b="0" i="0">
                <a:latin typeface="Verdana"/>
                <a:cs typeface="Verdana"/>
              </a:defRPr>
            </a:lvl3pPr>
            <a:lvl4pPr marL="722313" indent="-182563">
              <a:buSzPct val="50000"/>
              <a:buFont typeface="Courier New"/>
              <a:buChar char="o"/>
              <a:defRPr sz="1100" b="0" i="0">
                <a:latin typeface="Verdana"/>
                <a:cs typeface="Verdana"/>
              </a:defRPr>
            </a:lvl4pPr>
            <a:lvl5pPr>
              <a:defRPr b="0" i="0">
                <a:latin typeface="Verdana"/>
                <a:cs typeface="Verdana"/>
              </a:defRPr>
            </a:lvl5pPr>
          </a:lstStyle>
          <a:p>
            <a:pPr lvl="0"/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Master </a:t>
            </a:r>
            <a:r>
              <a:rPr lang="fr-FR" dirty="0" err="1" smtClean="0"/>
              <a:t>text</a:t>
            </a:r>
            <a:r>
              <a:rPr lang="fr-FR" dirty="0" smtClean="0"/>
              <a:t> styles</a:t>
            </a:r>
          </a:p>
          <a:p>
            <a:pPr lvl="1"/>
            <a:r>
              <a:rPr lang="fr-FR" dirty="0" smtClean="0"/>
              <a:t>Second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2"/>
            <a:r>
              <a:rPr lang="fr-FR" dirty="0" err="1" smtClean="0"/>
              <a:t>Third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3"/>
            <a:r>
              <a:rPr lang="fr-FR" dirty="0" err="1" smtClean="0"/>
              <a:t>Fourth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</p:txBody>
      </p:sp>
      <p:sp>
        <p:nvSpPr>
          <p:cNvPr id="5" name="Espace réservé du texte 2"/>
          <p:cNvSpPr>
            <a:spLocks noGrp="1"/>
          </p:cNvSpPr>
          <p:nvPr>
            <p:ph type="body" sz="quarter" idx="18" hasCustomPrompt="1"/>
          </p:nvPr>
        </p:nvSpPr>
        <p:spPr>
          <a:xfrm>
            <a:off x="153492" y="154378"/>
            <a:ext cx="8727371" cy="548559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b="0" i="0">
                <a:latin typeface="Verdana"/>
                <a:cs typeface="Verdana"/>
              </a:defRPr>
            </a:lvl1pPr>
          </a:lstStyle>
          <a:p>
            <a:pPr lvl="0"/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</a:t>
            </a:r>
            <a:r>
              <a:rPr lang="fr-FR" dirty="0" err="1" smtClean="0"/>
              <a:t>Title</a:t>
            </a:r>
            <a:endParaRPr lang="fr-FR" dirty="0" smtClean="0"/>
          </a:p>
        </p:txBody>
      </p:sp>
      <p:sp>
        <p:nvSpPr>
          <p:cNvPr id="6" name="Espace réservé du texte 8"/>
          <p:cNvSpPr>
            <a:spLocks noGrp="1"/>
          </p:cNvSpPr>
          <p:nvPr>
            <p:ph type="body" sz="quarter" idx="20" hasCustomPrompt="1"/>
          </p:nvPr>
        </p:nvSpPr>
        <p:spPr>
          <a:xfrm>
            <a:off x="160190" y="685234"/>
            <a:ext cx="8720673" cy="356251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400" b="0" i="0">
                <a:solidFill>
                  <a:schemeClr val="accent2"/>
                </a:solidFill>
                <a:latin typeface="Verdana"/>
                <a:cs typeface="Verdana"/>
              </a:defRPr>
            </a:lvl1pPr>
          </a:lstStyle>
          <a:p>
            <a:pPr lvl="0"/>
            <a:r>
              <a:rPr lang="fr-FR" dirty="0" smtClean="0"/>
              <a:t>Click to Edit </a:t>
            </a:r>
            <a:r>
              <a:rPr lang="fr-FR" dirty="0" err="1" smtClean="0"/>
              <a:t>Optional</a:t>
            </a:r>
            <a:r>
              <a:rPr lang="fr-FR" dirty="0" smtClean="0"/>
              <a:t> </a:t>
            </a:r>
            <a:r>
              <a:rPr lang="fr-FR" dirty="0" err="1" smtClean="0"/>
              <a:t>Subtitle</a:t>
            </a:r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3107875680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layout V3-2 + signa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-1" y="3859213"/>
            <a:ext cx="9135879" cy="652462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Rectangle 3"/>
          <p:cNvSpPr/>
          <p:nvPr userDrawn="1"/>
        </p:nvSpPr>
        <p:spPr>
          <a:xfrm>
            <a:off x="-1" y="4097338"/>
            <a:ext cx="9135879" cy="414337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ZoneTexte 4"/>
          <p:cNvSpPr txBox="1"/>
          <p:nvPr userDrawn="1"/>
        </p:nvSpPr>
        <p:spPr>
          <a:xfrm>
            <a:off x="169327" y="4728637"/>
            <a:ext cx="31242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700" b="0" i="0" dirty="0" smtClean="0">
                <a:latin typeface="Verdana"/>
                <a:cs typeface="Verdana"/>
              </a:rPr>
              <a:t>Auteur - Date</a:t>
            </a:r>
            <a:endParaRPr lang="fr-FR" sz="700" b="0" i="0" dirty="0">
              <a:latin typeface="Verdana"/>
              <a:cs typeface="Verdana"/>
            </a:endParaRPr>
          </a:p>
        </p:txBody>
      </p:sp>
      <p:sp>
        <p:nvSpPr>
          <p:cNvPr id="7" name="Espace réservé du contenu 7"/>
          <p:cNvSpPr>
            <a:spLocks noGrp="1"/>
          </p:cNvSpPr>
          <p:nvPr>
            <p:ph sz="quarter" idx="17" hasCustomPrompt="1"/>
          </p:nvPr>
        </p:nvSpPr>
        <p:spPr>
          <a:xfrm>
            <a:off x="162629" y="1277377"/>
            <a:ext cx="8727371" cy="2372285"/>
          </a:xfrm>
          <a:prstGeom prst="rect">
            <a:avLst/>
          </a:prstGeom>
        </p:spPr>
        <p:txBody>
          <a:bodyPr vert="horz"/>
          <a:lstStyle>
            <a:lvl1pPr marL="182563" indent="-182563">
              <a:defRPr sz="2400" b="0" i="0">
                <a:latin typeface="Verdana"/>
                <a:cs typeface="Verdana"/>
              </a:defRPr>
            </a:lvl1pPr>
            <a:lvl2pPr marL="355600" indent="-173038">
              <a:buSzPct val="50000"/>
              <a:defRPr sz="1600" b="0" i="0">
                <a:latin typeface="Verdana"/>
                <a:cs typeface="Verdana"/>
              </a:defRPr>
            </a:lvl2pPr>
            <a:lvl3pPr marL="539750" indent="-184150">
              <a:buSzPct val="50000"/>
              <a:buFont typeface="Wingdings" charset="2"/>
              <a:buChar char="§"/>
              <a:defRPr sz="1400" b="0" i="0">
                <a:latin typeface="Verdana"/>
                <a:cs typeface="Verdana"/>
              </a:defRPr>
            </a:lvl3pPr>
            <a:lvl4pPr marL="722313" indent="-182563">
              <a:buSzPct val="50000"/>
              <a:buFont typeface="Courier New"/>
              <a:buChar char="o"/>
              <a:defRPr sz="1100" b="0" i="0">
                <a:latin typeface="Verdana"/>
                <a:cs typeface="Verdana"/>
              </a:defRPr>
            </a:lvl4pPr>
            <a:lvl5pPr>
              <a:defRPr b="0" i="0">
                <a:latin typeface="Verdana"/>
                <a:cs typeface="Verdana"/>
              </a:defRPr>
            </a:lvl5pPr>
          </a:lstStyle>
          <a:p>
            <a:pPr lvl="0"/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Master </a:t>
            </a:r>
            <a:r>
              <a:rPr lang="fr-FR" dirty="0" err="1" smtClean="0"/>
              <a:t>text</a:t>
            </a:r>
            <a:r>
              <a:rPr lang="fr-FR" dirty="0" smtClean="0"/>
              <a:t> styles</a:t>
            </a:r>
          </a:p>
          <a:p>
            <a:pPr lvl="1"/>
            <a:r>
              <a:rPr lang="fr-FR" dirty="0" smtClean="0"/>
              <a:t>Second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2"/>
            <a:r>
              <a:rPr lang="fr-FR" dirty="0" err="1" smtClean="0"/>
              <a:t>Third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3"/>
            <a:r>
              <a:rPr lang="fr-FR" dirty="0" err="1" smtClean="0"/>
              <a:t>Fourth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</p:txBody>
      </p:sp>
      <p:sp>
        <p:nvSpPr>
          <p:cNvPr id="6" name="Espace réservé du texte 2"/>
          <p:cNvSpPr>
            <a:spLocks noGrp="1"/>
          </p:cNvSpPr>
          <p:nvPr>
            <p:ph type="body" sz="quarter" idx="18" hasCustomPrompt="1"/>
          </p:nvPr>
        </p:nvSpPr>
        <p:spPr>
          <a:xfrm>
            <a:off x="153492" y="154378"/>
            <a:ext cx="8727371" cy="548559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b="0" i="0">
                <a:latin typeface="Verdana"/>
                <a:cs typeface="Verdana"/>
              </a:defRPr>
            </a:lvl1pPr>
          </a:lstStyle>
          <a:p>
            <a:pPr lvl="0"/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</a:t>
            </a:r>
            <a:r>
              <a:rPr lang="fr-FR" dirty="0" err="1" smtClean="0"/>
              <a:t>Title</a:t>
            </a:r>
            <a:endParaRPr lang="fr-FR" dirty="0" smtClean="0"/>
          </a:p>
        </p:txBody>
      </p:sp>
      <p:sp>
        <p:nvSpPr>
          <p:cNvPr id="8" name="Espace réservé du texte 8"/>
          <p:cNvSpPr>
            <a:spLocks noGrp="1"/>
          </p:cNvSpPr>
          <p:nvPr>
            <p:ph type="body" sz="quarter" idx="20" hasCustomPrompt="1"/>
          </p:nvPr>
        </p:nvSpPr>
        <p:spPr>
          <a:xfrm>
            <a:off x="160190" y="685234"/>
            <a:ext cx="8720673" cy="356251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400" b="0" i="0">
                <a:solidFill>
                  <a:schemeClr val="accent2"/>
                </a:solidFill>
                <a:latin typeface="Verdana"/>
                <a:cs typeface="Verdana"/>
              </a:defRPr>
            </a:lvl1pPr>
          </a:lstStyle>
          <a:p>
            <a:pPr lvl="0"/>
            <a:r>
              <a:rPr lang="fr-FR" dirty="0" smtClean="0"/>
              <a:t>Click to Edit </a:t>
            </a:r>
            <a:r>
              <a:rPr lang="fr-FR" dirty="0" err="1" smtClean="0"/>
              <a:t>Optional</a:t>
            </a:r>
            <a:r>
              <a:rPr lang="fr-FR" dirty="0" smtClean="0"/>
              <a:t> </a:t>
            </a:r>
            <a:r>
              <a:rPr lang="fr-FR" dirty="0" err="1" smtClean="0"/>
              <a:t>Subtitle</a:t>
            </a:r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1098286348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V3-2 + signa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-1" y="3859213"/>
            <a:ext cx="9135879" cy="652462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/>
          <p:cNvSpPr/>
          <p:nvPr userDrawn="1"/>
        </p:nvSpPr>
        <p:spPr>
          <a:xfrm>
            <a:off x="-1" y="4097338"/>
            <a:ext cx="9135879" cy="414337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/>
          <p:cNvSpPr txBox="1"/>
          <p:nvPr userDrawn="1"/>
        </p:nvSpPr>
        <p:spPr>
          <a:xfrm>
            <a:off x="169327" y="4728637"/>
            <a:ext cx="31242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700" b="0" i="0" dirty="0" smtClean="0">
                <a:latin typeface="Verdana"/>
                <a:cs typeface="Verdana"/>
              </a:rPr>
              <a:t>Auteur - Date</a:t>
            </a:r>
            <a:endParaRPr lang="fr-FR" sz="700" b="0" i="0" dirty="0">
              <a:latin typeface="Verdana"/>
              <a:cs typeface="Verdana"/>
            </a:endParaRPr>
          </a:p>
        </p:txBody>
      </p:sp>
      <p:sp>
        <p:nvSpPr>
          <p:cNvPr id="13" name="Espace réservé du contenu 7"/>
          <p:cNvSpPr>
            <a:spLocks noGrp="1"/>
          </p:cNvSpPr>
          <p:nvPr>
            <p:ph sz="quarter" idx="11" hasCustomPrompt="1"/>
          </p:nvPr>
        </p:nvSpPr>
        <p:spPr>
          <a:xfrm>
            <a:off x="4725493" y="1277377"/>
            <a:ext cx="4064000" cy="2372285"/>
          </a:xfrm>
          <a:prstGeom prst="rect">
            <a:avLst/>
          </a:prstGeom>
        </p:spPr>
        <p:txBody>
          <a:bodyPr vert="horz"/>
          <a:lstStyle>
            <a:lvl1pPr marL="182563" indent="-182563">
              <a:defRPr sz="2400" b="0" i="0">
                <a:latin typeface="Verdana"/>
                <a:cs typeface="Verdana"/>
              </a:defRPr>
            </a:lvl1pPr>
            <a:lvl2pPr marL="355600" indent="-173038">
              <a:buSzPct val="50000"/>
              <a:defRPr sz="1600" b="0" i="0">
                <a:latin typeface="Verdana"/>
                <a:cs typeface="Verdana"/>
              </a:defRPr>
            </a:lvl2pPr>
            <a:lvl3pPr marL="539750" indent="-184150">
              <a:buSzPct val="50000"/>
              <a:buFont typeface="Wingdings" charset="2"/>
              <a:buChar char="§"/>
              <a:defRPr sz="1400" b="0" i="0">
                <a:latin typeface="Verdana"/>
                <a:cs typeface="Verdana"/>
              </a:defRPr>
            </a:lvl3pPr>
            <a:lvl4pPr marL="722313" indent="-182563">
              <a:buSzPct val="50000"/>
              <a:buFont typeface="Courier New"/>
              <a:buChar char="o"/>
              <a:defRPr sz="1100" b="0" i="0">
                <a:latin typeface="Verdana"/>
                <a:cs typeface="Verdana"/>
              </a:defRPr>
            </a:lvl4pPr>
            <a:lvl5pPr>
              <a:defRPr b="0" i="0">
                <a:latin typeface="Verdana"/>
                <a:cs typeface="Verdana"/>
              </a:defRPr>
            </a:lvl5pPr>
          </a:lstStyle>
          <a:p>
            <a:pPr lvl="0"/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Master </a:t>
            </a:r>
            <a:r>
              <a:rPr lang="fr-FR" dirty="0" err="1" smtClean="0"/>
              <a:t>text</a:t>
            </a:r>
            <a:r>
              <a:rPr lang="fr-FR" dirty="0" smtClean="0"/>
              <a:t> styles</a:t>
            </a:r>
          </a:p>
          <a:p>
            <a:pPr lvl="1"/>
            <a:r>
              <a:rPr lang="fr-FR" dirty="0" smtClean="0"/>
              <a:t>Second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2"/>
            <a:r>
              <a:rPr lang="fr-FR" dirty="0" err="1" smtClean="0"/>
              <a:t>Third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3"/>
            <a:r>
              <a:rPr lang="fr-FR" dirty="0" err="1" smtClean="0"/>
              <a:t>Fourth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</p:txBody>
      </p:sp>
      <p:sp>
        <p:nvSpPr>
          <p:cNvPr id="14" name="Espace réservé du contenu 7"/>
          <p:cNvSpPr>
            <a:spLocks noGrp="1"/>
          </p:cNvSpPr>
          <p:nvPr>
            <p:ph sz="quarter" idx="17" hasCustomPrompt="1"/>
          </p:nvPr>
        </p:nvSpPr>
        <p:spPr>
          <a:xfrm>
            <a:off x="162629" y="1277377"/>
            <a:ext cx="4317999" cy="2372285"/>
          </a:xfrm>
          <a:prstGeom prst="rect">
            <a:avLst/>
          </a:prstGeom>
        </p:spPr>
        <p:txBody>
          <a:bodyPr vert="horz"/>
          <a:lstStyle>
            <a:lvl1pPr marL="182563" indent="-182563">
              <a:defRPr sz="2400" b="0" i="0">
                <a:latin typeface="Verdana"/>
                <a:cs typeface="Verdana"/>
              </a:defRPr>
            </a:lvl1pPr>
            <a:lvl2pPr marL="355600" indent="-173038">
              <a:buSzPct val="50000"/>
              <a:defRPr sz="1600" b="0" i="0">
                <a:latin typeface="Verdana"/>
                <a:cs typeface="Verdana"/>
              </a:defRPr>
            </a:lvl2pPr>
            <a:lvl3pPr marL="539750" indent="-184150">
              <a:buSzPct val="50000"/>
              <a:buFont typeface="Wingdings" charset="2"/>
              <a:buChar char="§"/>
              <a:defRPr sz="1400" b="0" i="0">
                <a:latin typeface="Verdana"/>
                <a:cs typeface="Verdana"/>
              </a:defRPr>
            </a:lvl3pPr>
            <a:lvl4pPr marL="722313" indent="-182563">
              <a:buSzPct val="50000"/>
              <a:buFont typeface="Courier New"/>
              <a:buChar char="o"/>
              <a:defRPr sz="1100" b="0" i="0">
                <a:latin typeface="Verdana"/>
                <a:cs typeface="Verdana"/>
              </a:defRPr>
            </a:lvl4pPr>
            <a:lvl5pPr>
              <a:defRPr b="0" i="0">
                <a:latin typeface="Verdana"/>
                <a:cs typeface="Verdana"/>
              </a:defRPr>
            </a:lvl5pPr>
          </a:lstStyle>
          <a:p>
            <a:pPr lvl="0"/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Master </a:t>
            </a:r>
            <a:r>
              <a:rPr lang="fr-FR" dirty="0" err="1" smtClean="0"/>
              <a:t>text</a:t>
            </a:r>
            <a:r>
              <a:rPr lang="fr-FR" dirty="0" smtClean="0"/>
              <a:t> styles</a:t>
            </a:r>
          </a:p>
          <a:p>
            <a:pPr lvl="1"/>
            <a:r>
              <a:rPr lang="fr-FR" dirty="0" smtClean="0"/>
              <a:t>Second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2"/>
            <a:r>
              <a:rPr lang="fr-FR" dirty="0" err="1" smtClean="0"/>
              <a:t>Third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3"/>
            <a:r>
              <a:rPr lang="fr-FR" dirty="0" err="1" smtClean="0"/>
              <a:t>Fourth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</p:txBody>
      </p:sp>
      <p:sp>
        <p:nvSpPr>
          <p:cNvPr id="9" name="Espace réservé du texte 2"/>
          <p:cNvSpPr>
            <a:spLocks noGrp="1"/>
          </p:cNvSpPr>
          <p:nvPr>
            <p:ph type="body" sz="quarter" idx="18" hasCustomPrompt="1"/>
          </p:nvPr>
        </p:nvSpPr>
        <p:spPr>
          <a:xfrm>
            <a:off x="153492" y="154378"/>
            <a:ext cx="8727371" cy="548559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b="0" i="0">
                <a:latin typeface="Verdana"/>
                <a:cs typeface="Verdana"/>
              </a:defRPr>
            </a:lvl1pPr>
          </a:lstStyle>
          <a:p>
            <a:pPr lvl="0"/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</a:t>
            </a:r>
            <a:r>
              <a:rPr lang="fr-FR" dirty="0" err="1" smtClean="0"/>
              <a:t>Title</a:t>
            </a:r>
            <a:endParaRPr lang="fr-FR" dirty="0" smtClean="0"/>
          </a:p>
        </p:txBody>
      </p:sp>
      <p:sp>
        <p:nvSpPr>
          <p:cNvPr id="10" name="Espace réservé du texte 8"/>
          <p:cNvSpPr>
            <a:spLocks noGrp="1"/>
          </p:cNvSpPr>
          <p:nvPr>
            <p:ph type="body" sz="quarter" idx="20" hasCustomPrompt="1"/>
          </p:nvPr>
        </p:nvSpPr>
        <p:spPr>
          <a:xfrm>
            <a:off x="160190" y="685234"/>
            <a:ext cx="8720673" cy="356251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400" b="0" i="0">
                <a:solidFill>
                  <a:schemeClr val="accent2"/>
                </a:solidFill>
                <a:latin typeface="Verdana"/>
                <a:cs typeface="Verdana"/>
              </a:defRPr>
            </a:lvl1pPr>
          </a:lstStyle>
          <a:p>
            <a:pPr lvl="0"/>
            <a:r>
              <a:rPr lang="fr-FR" dirty="0" smtClean="0"/>
              <a:t>Click to Edit </a:t>
            </a:r>
            <a:r>
              <a:rPr lang="fr-FR" dirty="0" err="1" smtClean="0"/>
              <a:t>Optional</a:t>
            </a:r>
            <a:r>
              <a:rPr lang="fr-FR" dirty="0" smtClean="0"/>
              <a:t> </a:t>
            </a:r>
            <a:r>
              <a:rPr lang="fr-FR" dirty="0" err="1" smtClean="0"/>
              <a:t>Subtitle</a:t>
            </a:r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428543779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du contenu 7"/>
          <p:cNvSpPr>
            <a:spLocks noGrp="1"/>
          </p:cNvSpPr>
          <p:nvPr>
            <p:ph sz="quarter" idx="17" hasCustomPrompt="1"/>
          </p:nvPr>
        </p:nvSpPr>
        <p:spPr>
          <a:xfrm>
            <a:off x="162629" y="1277377"/>
            <a:ext cx="8727371" cy="3234298"/>
          </a:xfrm>
          <a:prstGeom prst="rect">
            <a:avLst/>
          </a:prstGeom>
        </p:spPr>
        <p:txBody>
          <a:bodyPr vert="horz"/>
          <a:lstStyle>
            <a:lvl1pPr marL="182563" indent="-182563">
              <a:defRPr sz="2400" b="0" i="0">
                <a:latin typeface="Verdana"/>
                <a:cs typeface="Verdana"/>
              </a:defRPr>
            </a:lvl1pPr>
            <a:lvl2pPr marL="355600" indent="-173038">
              <a:buSzPct val="50000"/>
              <a:defRPr sz="1600" b="0" i="0">
                <a:latin typeface="Verdana"/>
                <a:cs typeface="Verdana"/>
              </a:defRPr>
            </a:lvl2pPr>
            <a:lvl3pPr marL="539750" indent="-184150">
              <a:buSzPct val="50000"/>
              <a:buFont typeface="Wingdings" charset="2"/>
              <a:buChar char="§"/>
              <a:defRPr sz="1400" b="0" i="0">
                <a:latin typeface="Verdana"/>
                <a:cs typeface="Verdana"/>
              </a:defRPr>
            </a:lvl3pPr>
            <a:lvl4pPr marL="722313" indent="-182563">
              <a:buSzPct val="50000"/>
              <a:buFont typeface="Courier New"/>
              <a:buChar char="o"/>
              <a:defRPr sz="1100" b="0" i="0">
                <a:latin typeface="Verdana"/>
                <a:cs typeface="Verdana"/>
              </a:defRPr>
            </a:lvl4pPr>
            <a:lvl5pPr>
              <a:defRPr b="0" i="0">
                <a:latin typeface="Verdana"/>
                <a:cs typeface="Verdana"/>
              </a:defRPr>
            </a:lvl5pPr>
          </a:lstStyle>
          <a:p>
            <a:pPr lvl="0"/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Master </a:t>
            </a:r>
            <a:r>
              <a:rPr lang="fr-FR" dirty="0" err="1" smtClean="0"/>
              <a:t>text</a:t>
            </a:r>
            <a:r>
              <a:rPr lang="fr-FR" dirty="0" smtClean="0"/>
              <a:t> styles</a:t>
            </a:r>
          </a:p>
          <a:p>
            <a:pPr lvl="1"/>
            <a:r>
              <a:rPr lang="fr-FR" dirty="0" smtClean="0"/>
              <a:t>Second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2"/>
            <a:r>
              <a:rPr lang="fr-FR" dirty="0" err="1" smtClean="0"/>
              <a:t>Third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3"/>
            <a:r>
              <a:rPr lang="fr-FR" dirty="0" err="1" smtClean="0"/>
              <a:t>Fourth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8" hasCustomPrompt="1"/>
          </p:nvPr>
        </p:nvSpPr>
        <p:spPr>
          <a:xfrm>
            <a:off x="153492" y="154378"/>
            <a:ext cx="8727371" cy="548559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b="0" i="0">
                <a:latin typeface="Verdana"/>
                <a:cs typeface="Verdana"/>
              </a:defRPr>
            </a:lvl1pPr>
          </a:lstStyle>
          <a:p>
            <a:pPr lvl="0"/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</a:t>
            </a:r>
            <a:r>
              <a:rPr lang="fr-FR" dirty="0" err="1" smtClean="0"/>
              <a:t>Title</a:t>
            </a:r>
            <a:endParaRPr lang="fr-FR" dirty="0" smtClean="0"/>
          </a:p>
        </p:txBody>
      </p:sp>
      <p:sp>
        <p:nvSpPr>
          <p:cNvPr id="4" name="Espace réservé du texte 8"/>
          <p:cNvSpPr>
            <a:spLocks noGrp="1"/>
          </p:cNvSpPr>
          <p:nvPr>
            <p:ph type="body" sz="quarter" idx="20" hasCustomPrompt="1"/>
          </p:nvPr>
        </p:nvSpPr>
        <p:spPr>
          <a:xfrm>
            <a:off x="160190" y="685234"/>
            <a:ext cx="8720673" cy="356251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400" b="0" i="0">
                <a:solidFill>
                  <a:schemeClr val="accent2"/>
                </a:solidFill>
                <a:latin typeface="Verdana"/>
                <a:cs typeface="Verdana"/>
              </a:defRPr>
            </a:lvl1pPr>
          </a:lstStyle>
          <a:p>
            <a:pPr lvl="0"/>
            <a:r>
              <a:rPr lang="fr-FR" dirty="0" smtClean="0"/>
              <a:t>Click to Edit </a:t>
            </a:r>
            <a:r>
              <a:rPr lang="fr-FR" dirty="0" err="1" smtClean="0"/>
              <a:t>Optional</a:t>
            </a:r>
            <a:r>
              <a:rPr lang="fr-FR" dirty="0" smtClean="0"/>
              <a:t> </a:t>
            </a:r>
            <a:r>
              <a:rPr lang="fr-FR" dirty="0" err="1" smtClean="0"/>
              <a:t>Subtitle</a:t>
            </a:r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359489964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ce réservé du contenu 7"/>
          <p:cNvSpPr>
            <a:spLocks noGrp="1"/>
          </p:cNvSpPr>
          <p:nvPr>
            <p:ph sz="quarter" idx="11" hasCustomPrompt="1"/>
          </p:nvPr>
        </p:nvSpPr>
        <p:spPr>
          <a:xfrm>
            <a:off x="4725493" y="1277377"/>
            <a:ext cx="4064000" cy="3234298"/>
          </a:xfrm>
          <a:prstGeom prst="rect">
            <a:avLst/>
          </a:prstGeom>
        </p:spPr>
        <p:txBody>
          <a:bodyPr vert="horz"/>
          <a:lstStyle>
            <a:lvl1pPr marL="182563" indent="-182563">
              <a:defRPr sz="2400" b="0" i="0">
                <a:latin typeface="Verdana"/>
                <a:cs typeface="Verdana"/>
              </a:defRPr>
            </a:lvl1pPr>
            <a:lvl2pPr marL="355600" indent="-173038">
              <a:buSzPct val="50000"/>
              <a:defRPr sz="1600" b="0" i="0">
                <a:latin typeface="Verdana"/>
                <a:cs typeface="Verdana"/>
              </a:defRPr>
            </a:lvl2pPr>
            <a:lvl3pPr marL="539750" indent="-184150">
              <a:buSzPct val="50000"/>
              <a:buFont typeface="Wingdings" charset="2"/>
              <a:buChar char="§"/>
              <a:defRPr sz="1400" b="0" i="0">
                <a:latin typeface="Verdana"/>
                <a:cs typeface="Verdana"/>
              </a:defRPr>
            </a:lvl3pPr>
            <a:lvl4pPr marL="722313" indent="-182563">
              <a:buSzPct val="50000"/>
              <a:buFont typeface="Courier New"/>
              <a:buChar char="o"/>
              <a:defRPr sz="1100" b="0" i="0">
                <a:latin typeface="Verdana"/>
                <a:cs typeface="Verdana"/>
              </a:defRPr>
            </a:lvl4pPr>
            <a:lvl5pPr>
              <a:defRPr b="0" i="0">
                <a:latin typeface="Verdana"/>
                <a:cs typeface="Verdana"/>
              </a:defRPr>
            </a:lvl5pPr>
          </a:lstStyle>
          <a:p>
            <a:pPr lvl="0"/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Master </a:t>
            </a:r>
            <a:r>
              <a:rPr lang="fr-FR" dirty="0" err="1" smtClean="0"/>
              <a:t>text</a:t>
            </a:r>
            <a:r>
              <a:rPr lang="fr-FR" dirty="0" smtClean="0"/>
              <a:t> styles</a:t>
            </a:r>
          </a:p>
          <a:p>
            <a:pPr lvl="1"/>
            <a:r>
              <a:rPr lang="fr-FR" dirty="0" smtClean="0"/>
              <a:t>Second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2"/>
            <a:r>
              <a:rPr lang="fr-FR" dirty="0" err="1" smtClean="0"/>
              <a:t>Third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3"/>
            <a:r>
              <a:rPr lang="fr-FR" dirty="0" err="1" smtClean="0"/>
              <a:t>Fourth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</p:txBody>
      </p:sp>
      <p:sp>
        <p:nvSpPr>
          <p:cNvPr id="13" name="Espace réservé du contenu 7"/>
          <p:cNvSpPr>
            <a:spLocks noGrp="1"/>
          </p:cNvSpPr>
          <p:nvPr>
            <p:ph sz="quarter" idx="17" hasCustomPrompt="1"/>
          </p:nvPr>
        </p:nvSpPr>
        <p:spPr>
          <a:xfrm>
            <a:off x="162629" y="1277377"/>
            <a:ext cx="4317999" cy="3234298"/>
          </a:xfrm>
          <a:prstGeom prst="rect">
            <a:avLst/>
          </a:prstGeom>
        </p:spPr>
        <p:txBody>
          <a:bodyPr vert="horz"/>
          <a:lstStyle>
            <a:lvl1pPr marL="182563" indent="-182563">
              <a:defRPr sz="2400" b="0" i="0">
                <a:latin typeface="Verdana"/>
                <a:cs typeface="Verdana"/>
              </a:defRPr>
            </a:lvl1pPr>
            <a:lvl2pPr marL="355600" indent="-173038">
              <a:buSzPct val="50000"/>
              <a:defRPr sz="1600" b="0" i="0">
                <a:latin typeface="Verdana"/>
                <a:cs typeface="Verdana"/>
              </a:defRPr>
            </a:lvl2pPr>
            <a:lvl3pPr marL="539750" indent="-184150">
              <a:buSzPct val="50000"/>
              <a:buFont typeface="Wingdings" charset="2"/>
              <a:buChar char="§"/>
              <a:defRPr sz="1400" b="0" i="0">
                <a:latin typeface="Verdana"/>
                <a:cs typeface="Verdana"/>
              </a:defRPr>
            </a:lvl3pPr>
            <a:lvl4pPr marL="722313" indent="-182563">
              <a:buSzPct val="50000"/>
              <a:buFont typeface="Courier New"/>
              <a:buChar char="o"/>
              <a:defRPr sz="1100" b="0" i="0">
                <a:latin typeface="Verdana"/>
                <a:cs typeface="Verdana"/>
              </a:defRPr>
            </a:lvl4pPr>
            <a:lvl5pPr>
              <a:defRPr b="0" i="0">
                <a:latin typeface="Verdana"/>
                <a:cs typeface="Verdana"/>
              </a:defRPr>
            </a:lvl5pPr>
          </a:lstStyle>
          <a:p>
            <a:pPr lvl="0"/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Master </a:t>
            </a:r>
            <a:r>
              <a:rPr lang="fr-FR" dirty="0" err="1" smtClean="0"/>
              <a:t>text</a:t>
            </a:r>
            <a:r>
              <a:rPr lang="fr-FR" dirty="0" smtClean="0"/>
              <a:t> styles</a:t>
            </a:r>
          </a:p>
          <a:p>
            <a:pPr lvl="1"/>
            <a:r>
              <a:rPr lang="fr-FR" dirty="0" smtClean="0"/>
              <a:t>Second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2"/>
            <a:r>
              <a:rPr lang="fr-FR" dirty="0" err="1" smtClean="0"/>
              <a:t>Third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3"/>
            <a:r>
              <a:rPr lang="fr-FR" dirty="0" err="1" smtClean="0"/>
              <a:t>Fourth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</p:txBody>
      </p:sp>
      <p:sp>
        <p:nvSpPr>
          <p:cNvPr id="4" name="Espace réservé du texte 2"/>
          <p:cNvSpPr>
            <a:spLocks noGrp="1"/>
          </p:cNvSpPr>
          <p:nvPr>
            <p:ph type="body" sz="quarter" idx="18" hasCustomPrompt="1"/>
          </p:nvPr>
        </p:nvSpPr>
        <p:spPr>
          <a:xfrm>
            <a:off x="153492" y="154378"/>
            <a:ext cx="8727371" cy="548559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b="0" i="0">
                <a:latin typeface="Verdana"/>
                <a:cs typeface="Verdana"/>
              </a:defRPr>
            </a:lvl1pPr>
          </a:lstStyle>
          <a:p>
            <a:pPr lvl="0"/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</a:t>
            </a:r>
            <a:r>
              <a:rPr lang="fr-FR" dirty="0" err="1" smtClean="0"/>
              <a:t>Title</a:t>
            </a:r>
            <a:endParaRPr lang="fr-FR" dirty="0" smtClean="0"/>
          </a:p>
        </p:txBody>
      </p:sp>
      <p:sp>
        <p:nvSpPr>
          <p:cNvPr id="5" name="Espace réservé du texte 8"/>
          <p:cNvSpPr>
            <a:spLocks noGrp="1"/>
          </p:cNvSpPr>
          <p:nvPr>
            <p:ph type="body" sz="quarter" idx="20" hasCustomPrompt="1"/>
          </p:nvPr>
        </p:nvSpPr>
        <p:spPr>
          <a:xfrm>
            <a:off x="160190" y="685234"/>
            <a:ext cx="8720673" cy="356251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400" b="0" i="0">
                <a:solidFill>
                  <a:schemeClr val="accent2"/>
                </a:solidFill>
                <a:latin typeface="Verdana"/>
                <a:cs typeface="Verdana"/>
              </a:defRPr>
            </a:lvl1pPr>
          </a:lstStyle>
          <a:p>
            <a:pPr lvl="0"/>
            <a:r>
              <a:rPr lang="fr-FR" dirty="0" smtClean="0"/>
              <a:t>Click to Edit </a:t>
            </a:r>
            <a:r>
              <a:rPr lang="fr-FR" dirty="0" err="1" smtClean="0"/>
              <a:t>Optional</a:t>
            </a:r>
            <a:r>
              <a:rPr lang="fr-FR" dirty="0" smtClean="0"/>
              <a:t> </a:t>
            </a:r>
            <a:r>
              <a:rPr lang="fr-FR" dirty="0" err="1" smtClean="0"/>
              <a:t>Subtitle</a:t>
            </a:r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37660752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layout + signa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ZoneTexte 9"/>
          <p:cNvSpPr txBox="1"/>
          <p:nvPr userDrawn="1"/>
        </p:nvSpPr>
        <p:spPr>
          <a:xfrm>
            <a:off x="169327" y="4728637"/>
            <a:ext cx="31242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700" b="0" i="0" dirty="0" smtClean="0">
                <a:latin typeface="Verdana"/>
                <a:cs typeface="Verdana"/>
              </a:rPr>
              <a:t>M.</a:t>
            </a:r>
            <a:r>
              <a:rPr lang="fr-FR" sz="700" b="0" i="0" baseline="0" dirty="0" smtClean="0">
                <a:latin typeface="Verdana"/>
                <a:cs typeface="Verdana"/>
              </a:rPr>
              <a:t> A. Gonzalez – PMC meeting 3 </a:t>
            </a:r>
            <a:r>
              <a:rPr lang="fr-FR" sz="700" b="0" i="0" baseline="0" dirty="0" err="1" smtClean="0">
                <a:latin typeface="Verdana"/>
                <a:cs typeface="Verdana"/>
              </a:rPr>
              <a:t>November</a:t>
            </a:r>
            <a:r>
              <a:rPr lang="fr-FR" sz="700" b="0" i="0" baseline="0" dirty="0" smtClean="0">
                <a:latin typeface="Verdana"/>
                <a:cs typeface="Verdana"/>
              </a:rPr>
              <a:t> 2016</a:t>
            </a:r>
            <a:endParaRPr lang="fr-FR" sz="700" b="0" i="0" dirty="0">
              <a:latin typeface="Verdana"/>
              <a:cs typeface="Verdana"/>
            </a:endParaRPr>
          </a:p>
        </p:txBody>
      </p:sp>
      <p:sp>
        <p:nvSpPr>
          <p:cNvPr id="11" name="Espace réservé du contenu 7"/>
          <p:cNvSpPr>
            <a:spLocks noGrp="1"/>
          </p:cNvSpPr>
          <p:nvPr>
            <p:ph sz="quarter" idx="17" hasCustomPrompt="1"/>
          </p:nvPr>
        </p:nvSpPr>
        <p:spPr>
          <a:xfrm>
            <a:off x="162629" y="1277377"/>
            <a:ext cx="8727371" cy="3234298"/>
          </a:xfrm>
          <a:prstGeom prst="rect">
            <a:avLst/>
          </a:prstGeom>
        </p:spPr>
        <p:txBody>
          <a:bodyPr vert="horz"/>
          <a:lstStyle>
            <a:lvl1pPr marL="182563" indent="-182563">
              <a:defRPr sz="2400" b="0" i="0">
                <a:latin typeface="Verdana"/>
                <a:cs typeface="Verdana"/>
              </a:defRPr>
            </a:lvl1pPr>
            <a:lvl2pPr marL="355600" indent="-173038">
              <a:buSzPct val="50000"/>
              <a:defRPr sz="1600" b="0" i="0">
                <a:latin typeface="Verdana"/>
                <a:cs typeface="Verdana"/>
              </a:defRPr>
            </a:lvl2pPr>
            <a:lvl3pPr marL="539750" indent="-184150">
              <a:buSzPct val="50000"/>
              <a:buFont typeface="Wingdings" charset="2"/>
              <a:buChar char="§"/>
              <a:defRPr sz="1400" b="0" i="0">
                <a:latin typeface="Verdana"/>
                <a:cs typeface="Verdana"/>
              </a:defRPr>
            </a:lvl3pPr>
            <a:lvl4pPr marL="722313" indent="-182563">
              <a:buSzPct val="50000"/>
              <a:buFont typeface="Courier New"/>
              <a:buChar char="o"/>
              <a:defRPr sz="1100" b="0" i="0">
                <a:latin typeface="Verdana"/>
                <a:cs typeface="Verdana"/>
              </a:defRPr>
            </a:lvl4pPr>
            <a:lvl5pPr>
              <a:defRPr b="0" i="0">
                <a:latin typeface="Verdana"/>
                <a:cs typeface="Verdana"/>
              </a:defRPr>
            </a:lvl5pPr>
          </a:lstStyle>
          <a:p>
            <a:pPr lvl="0"/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Master </a:t>
            </a:r>
            <a:r>
              <a:rPr lang="fr-FR" dirty="0" err="1" smtClean="0"/>
              <a:t>text</a:t>
            </a:r>
            <a:r>
              <a:rPr lang="fr-FR" dirty="0" smtClean="0"/>
              <a:t> styles</a:t>
            </a:r>
          </a:p>
          <a:p>
            <a:pPr lvl="1"/>
            <a:r>
              <a:rPr lang="fr-FR" dirty="0" smtClean="0"/>
              <a:t>Second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2"/>
            <a:r>
              <a:rPr lang="fr-FR" dirty="0" err="1" smtClean="0"/>
              <a:t>Third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3"/>
            <a:r>
              <a:rPr lang="fr-FR" dirty="0" err="1" smtClean="0"/>
              <a:t>Fourth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8" hasCustomPrompt="1"/>
          </p:nvPr>
        </p:nvSpPr>
        <p:spPr>
          <a:xfrm>
            <a:off x="153492" y="154378"/>
            <a:ext cx="8727371" cy="548559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b="0" i="0">
                <a:latin typeface="Verdana"/>
                <a:cs typeface="Verdana"/>
              </a:defRPr>
            </a:lvl1pPr>
          </a:lstStyle>
          <a:p>
            <a:pPr lvl="0"/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</a:t>
            </a:r>
            <a:r>
              <a:rPr lang="fr-FR" dirty="0" err="1" smtClean="0"/>
              <a:t>Title</a:t>
            </a:r>
            <a:endParaRPr lang="fr-FR" dirty="0" smtClean="0"/>
          </a:p>
        </p:txBody>
      </p:sp>
      <p:sp>
        <p:nvSpPr>
          <p:cNvPr id="9" name="Espace réservé du texte 8"/>
          <p:cNvSpPr>
            <a:spLocks noGrp="1"/>
          </p:cNvSpPr>
          <p:nvPr>
            <p:ph type="body" sz="quarter" idx="20" hasCustomPrompt="1"/>
          </p:nvPr>
        </p:nvSpPr>
        <p:spPr>
          <a:xfrm>
            <a:off x="160190" y="685234"/>
            <a:ext cx="8720673" cy="356251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400" b="0" i="0">
                <a:solidFill>
                  <a:schemeClr val="accent2"/>
                </a:solidFill>
                <a:latin typeface="Verdana"/>
                <a:cs typeface="Verdana"/>
              </a:defRPr>
            </a:lvl1pPr>
          </a:lstStyle>
          <a:p>
            <a:pPr lvl="0"/>
            <a:r>
              <a:rPr lang="fr-FR" dirty="0" smtClean="0"/>
              <a:t>Click to Edit </a:t>
            </a:r>
            <a:r>
              <a:rPr lang="fr-FR" dirty="0" err="1" smtClean="0"/>
              <a:t>Optional</a:t>
            </a:r>
            <a:r>
              <a:rPr lang="fr-FR" dirty="0" smtClean="0"/>
              <a:t> </a:t>
            </a:r>
            <a:r>
              <a:rPr lang="fr-FR" dirty="0" err="1" smtClean="0"/>
              <a:t>Subtitle</a:t>
            </a:r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4258923006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ith ca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3"/>
          <p:cNvSpPr>
            <a:spLocks noGrp="1"/>
          </p:cNvSpPr>
          <p:nvPr>
            <p:ph type="body" sz="quarter" idx="15" hasCustomPrompt="1"/>
          </p:nvPr>
        </p:nvSpPr>
        <p:spPr>
          <a:xfrm>
            <a:off x="170180" y="3946819"/>
            <a:ext cx="4401819" cy="2465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latin typeface="Verdana"/>
                <a:cs typeface="Verdana"/>
              </a:defRPr>
            </a:lvl1pPr>
          </a:lstStyle>
          <a:p>
            <a:r>
              <a:rPr lang="fr-FR" sz="800" dirty="0" err="1" smtClean="0">
                <a:latin typeface="Verdana"/>
                <a:cs typeface="Verdana"/>
              </a:rPr>
              <a:t>Optional</a:t>
            </a:r>
            <a:r>
              <a:rPr lang="fr-FR" sz="800" dirty="0" smtClean="0">
                <a:latin typeface="Verdana"/>
                <a:cs typeface="Verdana"/>
              </a:rPr>
              <a:t> description / </a:t>
            </a:r>
            <a:r>
              <a:rPr lang="fr-FR" sz="800" dirty="0" err="1" smtClean="0">
                <a:latin typeface="Verdana"/>
                <a:cs typeface="Verdana"/>
              </a:rPr>
              <a:t>context</a:t>
            </a:r>
            <a:r>
              <a:rPr lang="fr-FR" sz="800" dirty="0" smtClean="0">
                <a:latin typeface="Verdana"/>
                <a:cs typeface="Verdana"/>
              </a:rPr>
              <a:t> </a:t>
            </a:r>
            <a:r>
              <a:rPr lang="fr-FR" sz="800" dirty="0" err="1" smtClean="0">
                <a:latin typeface="Verdana"/>
                <a:cs typeface="Verdana"/>
              </a:rPr>
              <a:t>goes</a:t>
            </a:r>
            <a:r>
              <a:rPr lang="fr-FR" sz="800" dirty="0" smtClean="0">
                <a:latin typeface="Verdana"/>
                <a:cs typeface="Verdana"/>
              </a:rPr>
              <a:t> </a:t>
            </a:r>
            <a:r>
              <a:rPr lang="fr-FR" sz="800" dirty="0" err="1" smtClean="0">
                <a:latin typeface="Verdana"/>
                <a:cs typeface="Verdana"/>
              </a:rPr>
              <a:t>here</a:t>
            </a:r>
            <a:endParaRPr lang="fr-FR" dirty="0"/>
          </a:p>
        </p:txBody>
      </p:sp>
      <p:sp>
        <p:nvSpPr>
          <p:cNvPr id="6" name="Espace réservé du texte 3"/>
          <p:cNvSpPr>
            <a:spLocks noGrp="1"/>
          </p:cNvSpPr>
          <p:nvPr>
            <p:ph type="body" sz="quarter" idx="16" hasCustomPrompt="1"/>
          </p:nvPr>
        </p:nvSpPr>
        <p:spPr>
          <a:xfrm>
            <a:off x="4743767" y="3946819"/>
            <a:ext cx="4146233" cy="2465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latin typeface="Verdana"/>
                <a:cs typeface="Verdana"/>
              </a:defRPr>
            </a:lvl1pPr>
          </a:lstStyle>
          <a:p>
            <a:r>
              <a:rPr lang="fr-FR" sz="800" dirty="0" err="1" smtClean="0">
                <a:latin typeface="Verdana"/>
                <a:cs typeface="Verdana"/>
              </a:rPr>
              <a:t>Optional</a:t>
            </a:r>
            <a:r>
              <a:rPr lang="fr-FR" sz="800" dirty="0" smtClean="0">
                <a:latin typeface="Verdana"/>
                <a:cs typeface="Verdana"/>
              </a:rPr>
              <a:t> description / </a:t>
            </a:r>
            <a:r>
              <a:rPr lang="fr-FR" sz="800" dirty="0" err="1" smtClean="0">
                <a:latin typeface="Verdana"/>
                <a:cs typeface="Verdana"/>
              </a:rPr>
              <a:t>context</a:t>
            </a:r>
            <a:r>
              <a:rPr lang="fr-FR" sz="800" dirty="0" smtClean="0">
                <a:latin typeface="Verdana"/>
                <a:cs typeface="Verdana"/>
              </a:rPr>
              <a:t> </a:t>
            </a:r>
            <a:r>
              <a:rPr lang="fr-FR" sz="800" dirty="0" err="1" smtClean="0">
                <a:latin typeface="Verdana"/>
                <a:cs typeface="Verdana"/>
              </a:rPr>
              <a:t>goes</a:t>
            </a:r>
            <a:r>
              <a:rPr lang="fr-FR" sz="800" dirty="0" smtClean="0">
                <a:latin typeface="Verdana"/>
                <a:cs typeface="Verdana"/>
              </a:rPr>
              <a:t> </a:t>
            </a:r>
            <a:r>
              <a:rPr lang="fr-FR" sz="800" dirty="0" err="1" smtClean="0">
                <a:latin typeface="Verdana"/>
                <a:cs typeface="Verdana"/>
              </a:rPr>
              <a:t>here</a:t>
            </a:r>
            <a:endParaRPr lang="fr-FR" dirty="0"/>
          </a:p>
        </p:txBody>
      </p:sp>
      <p:sp>
        <p:nvSpPr>
          <p:cNvPr id="7" name="Espace réservé du contenu 7"/>
          <p:cNvSpPr>
            <a:spLocks noGrp="1"/>
          </p:cNvSpPr>
          <p:nvPr>
            <p:ph sz="quarter" idx="11" hasCustomPrompt="1"/>
          </p:nvPr>
        </p:nvSpPr>
        <p:spPr>
          <a:xfrm>
            <a:off x="4725493" y="1277377"/>
            <a:ext cx="4064000" cy="2372286"/>
          </a:xfrm>
          <a:prstGeom prst="rect">
            <a:avLst/>
          </a:prstGeom>
        </p:spPr>
        <p:txBody>
          <a:bodyPr vert="horz"/>
          <a:lstStyle>
            <a:lvl1pPr marL="182563" indent="-182563">
              <a:defRPr sz="2400" b="0" i="0">
                <a:latin typeface="Verdana"/>
                <a:cs typeface="Verdana"/>
              </a:defRPr>
            </a:lvl1pPr>
            <a:lvl2pPr marL="355600" indent="-173038">
              <a:buSzPct val="50000"/>
              <a:defRPr sz="1600" b="0" i="0">
                <a:latin typeface="Verdana"/>
                <a:cs typeface="Verdana"/>
              </a:defRPr>
            </a:lvl2pPr>
            <a:lvl3pPr marL="539750" indent="-184150">
              <a:buSzPct val="50000"/>
              <a:buFont typeface="Wingdings" charset="2"/>
              <a:buChar char="§"/>
              <a:defRPr sz="1400" b="0" i="0">
                <a:latin typeface="Verdana"/>
                <a:cs typeface="Verdana"/>
              </a:defRPr>
            </a:lvl3pPr>
            <a:lvl4pPr marL="722313" indent="-182563">
              <a:buSzPct val="50000"/>
              <a:buFont typeface="Courier New"/>
              <a:buChar char="o"/>
              <a:defRPr sz="1100" b="0" i="0">
                <a:latin typeface="Verdana"/>
                <a:cs typeface="Verdana"/>
              </a:defRPr>
            </a:lvl4pPr>
            <a:lvl5pPr>
              <a:defRPr b="0" i="0">
                <a:latin typeface="Verdana"/>
                <a:cs typeface="Verdana"/>
              </a:defRPr>
            </a:lvl5pPr>
          </a:lstStyle>
          <a:p>
            <a:pPr lvl="0"/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Master </a:t>
            </a:r>
            <a:r>
              <a:rPr lang="fr-FR" dirty="0" err="1" smtClean="0"/>
              <a:t>text</a:t>
            </a:r>
            <a:r>
              <a:rPr lang="fr-FR" dirty="0" smtClean="0"/>
              <a:t> styles</a:t>
            </a:r>
          </a:p>
          <a:p>
            <a:pPr lvl="1"/>
            <a:r>
              <a:rPr lang="fr-FR" dirty="0" smtClean="0"/>
              <a:t>Second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2"/>
            <a:r>
              <a:rPr lang="fr-FR" dirty="0" err="1" smtClean="0"/>
              <a:t>Third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3"/>
            <a:r>
              <a:rPr lang="fr-FR" dirty="0" err="1" smtClean="0"/>
              <a:t>Fourth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</p:txBody>
      </p:sp>
      <p:sp>
        <p:nvSpPr>
          <p:cNvPr id="8" name="Espace réservé du contenu 7"/>
          <p:cNvSpPr>
            <a:spLocks noGrp="1"/>
          </p:cNvSpPr>
          <p:nvPr>
            <p:ph sz="quarter" idx="17" hasCustomPrompt="1"/>
          </p:nvPr>
        </p:nvSpPr>
        <p:spPr>
          <a:xfrm>
            <a:off x="162629" y="1277377"/>
            <a:ext cx="4317999" cy="2372286"/>
          </a:xfrm>
          <a:prstGeom prst="rect">
            <a:avLst/>
          </a:prstGeom>
        </p:spPr>
        <p:txBody>
          <a:bodyPr vert="horz"/>
          <a:lstStyle>
            <a:lvl1pPr marL="182563" indent="-182563">
              <a:defRPr sz="2400" b="0" i="0">
                <a:latin typeface="Verdana"/>
                <a:cs typeface="Verdana"/>
              </a:defRPr>
            </a:lvl1pPr>
            <a:lvl2pPr marL="355600" indent="-173038">
              <a:buSzPct val="50000"/>
              <a:defRPr sz="1600" b="0" i="0">
                <a:latin typeface="Verdana"/>
                <a:cs typeface="Verdana"/>
              </a:defRPr>
            </a:lvl2pPr>
            <a:lvl3pPr marL="539750" indent="-184150">
              <a:buSzPct val="50000"/>
              <a:buFont typeface="Wingdings" charset="2"/>
              <a:buChar char="§"/>
              <a:defRPr sz="1400" b="0" i="0">
                <a:latin typeface="Verdana"/>
                <a:cs typeface="Verdana"/>
              </a:defRPr>
            </a:lvl3pPr>
            <a:lvl4pPr marL="722313" indent="-182563">
              <a:buSzPct val="50000"/>
              <a:buFont typeface="Courier New"/>
              <a:buChar char="o"/>
              <a:defRPr sz="1100" b="0" i="0">
                <a:latin typeface="Verdana"/>
                <a:cs typeface="Verdana"/>
              </a:defRPr>
            </a:lvl4pPr>
            <a:lvl5pPr>
              <a:defRPr b="0" i="0">
                <a:latin typeface="Verdana"/>
                <a:cs typeface="Verdana"/>
              </a:defRPr>
            </a:lvl5pPr>
          </a:lstStyle>
          <a:p>
            <a:pPr lvl="0"/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Master </a:t>
            </a:r>
            <a:r>
              <a:rPr lang="fr-FR" dirty="0" err="1" smtClean="0"/>
              <a:t>text</a:t>
            </a:r>
            <a:r>
              <a:rPr lang="fr-FR" dirty="0" smtClean="0"/>
              <a:t> styles</a:t>
            </a:r>
          </a:p>
          <a:p>
            <a:pPr lvl="1"/>
            <a:r>
              <a:rPr lang="fr-FR" dirty="0" smtClean="0"/>
              <a:t>Second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2"/>
            <a:r>
              <a:rPr lang="fr-FR" dirty="0" err="1" smtClean="0"/>
              <a:t>Third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3"/>
            <a:r>
              <a:rPr lang="fr-FR" dirty="0" err="1" smtClean="0"/>
              <a:t>Fourth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</p:txBody>
      </p:sp>
      <p:sp>
        <p:nvSpPr>
          <p:cNvPr id="9" name="Espace réservé du texte 2"/>
          <p:cNvSpPr>
            <a:spLocks noGrp="1"/>
          </p:cNvSpPr>
          <p:nvPr>
            <p:ph type="body" sz="quarter" idx="18" hasCustomPrompt="1"/>
          </p:nvPr>
        </p:nvSpPr>
        <p:spPr>
          <a:xfrm>
            <a:off x="153492" y="154378"/>
            <a:ext cx="8727371" cy="548559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b="0" i="0">
                <a:latin typeface="Verdana"/>
                <a:cs typeface="Verdana"/>
              </a:defRPr>
            </a:lvl1pPr>
          </a:lstStyle>
          <a:p>
            <a:pPr lvl="0"/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</a:t>
            </a:r>
            <a:r>
              <a:rPr lang="fr-FR" dirty="0" err="1" smtClean="0"/>
              <a:t>Title</a:t>
            </a:r>
            <a:endParaRPr lang="fr-FR" dirty="0" smtClean="0"/>
          </a:p>
        </p:txBody>
      </p:sp>
      <p:sp>
        <p:nvSpPr>
          <p:cNvPr id="10" name="Espace réservé du texte 8"/>
          <p:cNvSpPr>
            <a:spLocks noGrp="1"/>
          </p:cNvSpPr>
          <p:nvPr>
            <p:ph type="body" sz="quarter" idx="20" hasCustomPrompt="1"/>
          </p:nvPr>
        </p:nvSpPr>
        <p:spPr>
          <a:xfrm>
            <a:off x="160190" y="685234"/>
            <a:ext cx="8720673" cy="356251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400" b="0" i="0">
                <a:solidFill>
                  <a:schemeClr val="accent2"/>
                </a:solidFill>
                <a:latin typeface="Verdana"/>
                <a:cs typeface="Verdana"/>
              </a:defRPr>
            </a:lvl1pPr>
          </a:lstStyle>
          <a:p>
            <a:pPr lvl="0"/>
            <a:r>
              <a:rPr lang="fr-FR" dirty="0" smtClean="0"/>
              <a:t>Click to Edit </a:t>
            </a:r>
            <a:r>
              <a:rPr lang="fr-FR" dirty="0" err="1" smtClean="0"/>
              <a:t>Optional</a:t>
            </a:r>
            <a:r>
              <a:rPr lang="fr-FR" dirty="0" smtClean="0"/>
              <a:t> </a:t>
            </a:r>
            <a:r>
              <a:rPr lang="fr-FR" dirty="0" err="1" smtClean="0"/>
              <a:t>Subtitle</a:t>
            </a:r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1902886380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layout V3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-1" y="3859213"/>
            <a:ext cx="9135879" cy="652462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Rectangle 3"/>
          <p:cNvSpPr/>
          <p:nvPr userDrawn="1"/>
        </p:nvSpPr>
        <p:spPr>
          <a:xfrm>
            <a:off x="-1" y="4097338"/>
            <a:ext cx="9135879" cy="414337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Espace réservé du contenu 7"/>
          <p:cNvSpPr>
            <a:spLocks noGrp="1"/>
          </p:cNvSpPr>
          <p:nvPr>
            <p:ph sz="quarter" idx="17" hasCustomPrompt="1"/>
          </p:nvPr>
        </p:nvSpPr>
        <p:spPr>
          <a:xfrm>
            <a:off x="162629" y="1277377"/>
            <a:ext cx="8727371" cy="2372285"/>
          </a:xfrm>
          <a:prstGeom prst="rect">
            <a:avLst/>
          </a:prstGeom>
        </p:spPr>
        <p:txBody>
          <a:bodyPr vert="horz"/>
          <a:lstStyle>
            <a:lvl1pPr marL="182563" indent="-182563">
              <a:defRPr sz="2400" b="0" i="0">
                <a:latin typeface="Verdana"/>
                <a:cs typeface="Verdana"/>
              </a:defRPr>
            </a:lvl1pPr>
            <a:lvl2pPr marL="355600" indent="-173038">
              <a:buSzPct val="50000"/>
              <a:defRPr sz="1600" b="0" i="0">
                <a:latin typeface="Verdana"/>
                <a:cs typeface="Verdana"/>
              </a:defRPr>
            </a:lvl2pPr>
            <a:lvl3pPr marL="539750" indent="-184150">
              <a:buSzPct val="50000"/>
              <a:buFont typeface="Wingdings" charset="2"/>
              <a:buChar char="§"/>
              <a:defRPr sz="1400" b="0" i="0">
                <a:latin typeface="Verdana"/>
                <a:cs typeface="Verdana"/>
              </a:defRPr>
            </a:lvl3pPr>
            <a:lvl4pPr marL="722313" indent="-182563">
              <a:buSzPct val="50000"/>
              <a:buFont typeface="Courier New"/>
              <a:buChar char="o"/>
              <a:defRPr sz="1100" b="0" i="0">
                <a:latin typeface="Verdana"/>
                <a:cs typeface="Verdana"/>
              </a:defRPr>
            </a:lvl4pPr>
            <a:lvl5pPr>
              <a:defRPr b="0" i="0">
                <a:latin typeface="Verdana"/>
                <a:cs typeface="Verdana"/>
              </a:defRPr>
            </a:lvl5pPr>
          </a:lstStyle>
          <a:p>
            <a:pPr lvl="0"/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Master </a:t>
            </a:r>
            <a:r>
              <a:rPr lang="fr-FR" dirty="0" err="1" smtClean="0"/>
              <a:t>text</a:t>
            </a:r>
            <a:r>
              <a:rPr lang="fr-FR" dirty="0" smtClean="0"/>
              <a:t> styles</a:t>
            </a:r>
          </a:p>
          <a:p>
            <a:pPr lvl="1"/>
            <a:r>
              <a:rPr lang="fr-FR" dirty="0" smtClean="0"/>
              <a:t>Second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2"/>
            <a:r>
              <a:rPr lang="fr-FR" dirty="0" err="1" smtClean="0"/>
              <a:t>Third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3"/>
            <a:r>
              <a:rPr lang="fr-FR" dirty="0" err="1" smtClean="0"/>
              <a:t>Fourth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</p:txBody>
      </p:sp>
      <p:sp>
        <p:nvSpPr>
          <p:cNvPr id="5" name="Espace réservé du texte 2"/>
          <p:cNvSpPr>
            <a:spLocks noGrp="1"/>
          </p:cNvSpPr>
          <p:nvPr>
            <p:ph type="body" sz="quarter" idx="18" hasCustomPrompt="1"/>
          </p:nvPr>
        </p:nvSpPr>
        <p:spPr>
          <a:xfrm>
            <a:off x="153492" y="154378"/>
            <a:ext cx="8727371" cy="548559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b="0" i="0">
                <a:latin typeface="Verdana"/>
                <a:cs typeface="Verdana"/>
              </a:defRPr>
            </a:lvl1pPr>
          </a:lstStyle>
          <a:p>
            <a:pPr lvl="0"/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</a:t>
            </a:r>
            <a:r>
              <a:rPr lang="fr-FR" dirty="0" err="1" smtClean="0"/>
              <a:t>Title</a:t>
            </a:r>
            <a:endParaRPr lang="fr-FR" dirty="0" smtClean="0"/>
          </a:p>
        </p:txBody>
      </p:sp>
      <p:sp>
        <p:nvSpPr>
          <p:cNvPr id="6" name="Espace réservé du texte 8"/>
          <p:cNvSpPr>
            <a:spLocks noGrp="1"/>
          </p:cNvSpPr>
          <p:nvPr>
            <p:ph type="body" sz="quarter" idx="20" hasCustomPrompt="1"/>
          </p:nvPr>
        </p:nvSpPr>
        <p:spPr>
          <a:xfrm>
            <a:off x="160190" y="685234"/>
            <a:ext cx="8720673" cy="356251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400" b="0" i="0">
                <a:solidFill>
                  <a:schemeClr val="accent2"/>
                </a:solidFill>
                <a:latin typeface="Verdana"/>
                <a:cs typeface="Verdana"/>
              </a:defRPr>
            </a:lvl1pPr>
          </a:lstStyle>
          <a:p>
            <a:pPr lvl="0"/>
            <a:r>
              <a:rPr lang="fr-FR" dirty="0" smtClean="0"/>
              <a:t>Click to Edit </a:t>
            </a:r>
            <a:r>
              <a:rPr lang="fr-FR" dirty="0" err="1" smtClean="0"/>
              <a:t>Optional</a:t>
            </a:r>
            <a:r>
              <a:rPr lang="fr-FR" dirty="0" smtClean="0"/>
              <a:t> </a:t>
            </a:r>
            <a:r>
              <a:rPr lang="fr-FR" dirty="0" err="1" smtClean="0"/>
              <a:t>Subtitle</a:t>
            </a:r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2325254069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V3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-1" y="3859213"/>
            <a:ext cx="9135879" cy="652462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/>
          <p:cNvSpPr/>
          <p:nvPr userDrawn="1"/>
        </p:nvSpPr>
        <p:spPr>
          <a:xfrm>
            <a:off x="-1" y="4097338"/>
            <a:ext cx="9135879" cy="414337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Espace réservé du contenu 7"/>
          <p:cNvSpPr>
            <a:spLocks noGrp="1"/>
          </p:cNvSpPr>
          <p:nvPr>
            <p:ph sz="quarter" idx="11" hasCustomPrompt="1"/>
          </p:nvPr>
        </p:nvSpPr>
        <p:spPr>
          <a:xfrm>
            <a:off x="4725493" y="1277377"/>
            <a:ext cx="4064000" cy="2372285"/>
          </a:xfrm>
          <a:prstGeom prst="rect">
            <a:avLst/>
          </a:prstGeom>
        </p:spPr>
        <p:txBody>
          <a:bodyPr vert="horz"/>
          <a:lstStyle>
            <a:lvl1pPr marL="182563" indent="-182563">
              <a:defRPr sz="2400" b="0" i="0">
                <a:latin typeface="Verdana"/>
                <a:cs typeface="Verdana"/>
              </a:defRPr>
            </a:lvl1pPr>
            <a:lvl2pPr marL="355600" indent="-173038">
              <a:buSzPct val="50000"/>
              <a:defRPr sz="1600" b="0" i="0">
                <a:latin typeface="Verdana"/>
                <a:cs typeface="Verdana"/>
              </a:defRPr>
            </a:lvl2pPr>
            <a:lvl3pPr marL="539750" indent="-184150">
              <a:buSzPct val="50000"/>
              <a:buFont typeface="Wingdings" charset="2"/>
              <a:buChar char="§"/>
              <a:defRPr sz="1400" b="0" i="0">
                <a:latin typeface="Verdana"/>
                <a:cs typeface="Verdana"/>
              </a:defRPr>
            </a:lvl3pPr>
            <a:lvl4pPr marL="722313" indent="-182563">
              <a:buSzPct val="50000"/>
              <a:buFont typeface="Courier New"/>
              <a:buChar char="o"/>
              <a:defRPr sz="1100" b="0" i="0">
                <a:latin typeface="Verdana"/>
                <a:cs typeface="Verdana"/>
              </a:defRPr>
            </a:lvl4pPr>
            <a:lvl5pPr>
              <a:defRPr b="0" i="0">
                <a:latin typeface="Verdana"/>
                <a:cs typeface="Verdana"/>
              </a:defRPr>
            </a:lvl5pPr>
          </a:lstStyle>
          <a:p>
            <a:pPr lvl="0"/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Master </a:t>
            </a:r>
            <a:r>
              <a:rPr lang="fr-FR" dirty="0" err="1" smtClean="0"/>
              <a:t>text</a:t>
            </a:r>
            <a:r>
              <a:rPr lang="fr-FR" dirty="0" smtClean="0"/>
              <a:t> styles</a:t>
            </a:r>
          </a:p>
          <a:p>
            <a:pPr lvl="1"/>
            <a:r>
              <a:rPr lang="fr-FR" dirty="0" smtClean="0"/>
              <a:t>Second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2"/>
            <a:r>
              <a:rPr lang="fr-FR" dirty="0" err="1" smtClean="0"/>
              <a:t>Third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3"/>
            <a:r>
              <a:rPr lang="fr-FR" dirty="0" err="1" smtClean="0"/>
              <a:t>Fourth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</p:txBody>
      </p:sp>
      <p:sp>
        <p:nvSpPr>
          <p:cNvPr id="14" name="Espace réservé du contenu 7"/>
          <p:cNvSpPr>
            <a:spLocks noGrp="1"/>
          </p:cNvSpPr>
          <p:nvPr>
            <p:ph sz="quarter" idx="17" hasCustomPrompt="1"/>
          </p:nvPr>
        </p:nvSpPr>
        <p:spPr>
          <a:xfrm>
            <a:off x="162629" y="1277377"/>
            <a:ext cx="4317999" cy="2372285"/>
          </a:xfrm>
          <a:prstGeom prst="rect">
            <a:avLst/>
          </a:prstGeom>
        </p:spPr>
        <p:txBody>
          <a:bodyPr vert="horz"/>
          <a:lstStyle>
            <a:lvl1pPr marL="182563" indent="-182563">
              <a:defRPr sz="2400" b="0" i="0">
                <a:latin typeface="Verdana"/>
                <a:cs typeface="Verdana"/>
              </a:defRPr>
            </a:lvl1pPr>
            <a:lvl2pPr marL="355600" indent="-173038">
              <a:buSzPct val="50000"/>
              <a:defRPr sz="1600" b="0" i="0">
                <a:latin typeface="Verdana"/>
                <a:cs typeface="Verdana"/>
              </a:defRPr>
            </a:lvl2pPr>
            <a:lvl3pPr marL="539750" indent="-184150">
              <a:buSzPct val="50000"/>
              <a:buFont typeface="Wingdings" charset="2"/>
              <a:buChar char="§"/>
              <a:defRPr sz="1400" b="0" i="0">
                <a:latin typeface="Verdana"/>
                <a:cs typeface="Verdana"/>
              </a:defRPr>
            </a:lvl3pPr>
            <a:lvl4pPr marL="722313" indent="-182563">
              <a:buSzPct val="50000"/>
              <a:buFont typeface="Courier New"/>
              <a:buChar char="o"/>
              <a:defRPr sz="1100" b="0" i="0">
                <a:latin typeface="Verdana"/>
                <a:cs typeface="Verdana"/>
              </a:defRPr>
            </a:lvl4pPr>
            <a:lvl5pPr>
              <a:defRPr b="0" i="0">
                <a:latin typeface="Verdana"/>
                <a:cs typeface="Verdana"/>
              </a:defRPr>
            </a:lvl5pPr>
          </a:lstStyle>
          <a:p>
            <a:pPr lvl="0"/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Master </a:t>
            </a:r>
            <a:r>
              <a:rPr lang="fr-FR" dirty="0" err="1" smtClean="0"/>
              <a:t>text</a:t>
            </a:r>
            <a:r>
              <a:rPr lang="fr-FR" dirty="0" smtClean="0"/>
              <a:t> styles</a:t>
            </a:r>
          </a:p>
          <a:p>
            <a:pPr lvl="1"/>
            <a:r>
              <a:rPr lang="fr-FR" dirty="0" smtClean="0"/>
              <a:t>Second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2"/>
            <a:r>
              <a:rPr lang="fr-FR" dirty="0" err="1" smtClean="0"/>
              <a:t>Third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3"/>
            <a:r>
              <a:rPr lang="fr-FR" dirty="0" err="1" smtClean="0"/>
              <a:t>Fourth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</p:txBody>
      </p:sp>
      <p:sp>
        <p:nvSpPr>
          <p:cNvPr id="6" name="Espace réservé du texte 2"/>
          <p:cNvSpPr>
            <a:spLocks noGrp="1"/>
          </p:cNvSpPr>
          <p:nvPr>
            <p:ph type="body" sz="quarter" idx="18" hasCustomPrompt="1"/>
          </p:nvPr>
        </p:nvSpPr>
        <p:spPr>
          <a:xfrm>
            <a:off x="153492" y="154378"/>
            <a:ext cx="8727371" cy="548559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b="0" i="0">
                <a:latin typeface="Verdana"/>
                <a:cs typeface="Verdana"/>
              </a:defRPr>
            </a:lvl1pPr>
          </a:lstStyle>
          <a:p>
            <a:pPr lvl="0"/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</a:t>
            </a:r>
            <a:r>
              <a:rPr lang="fr-FR" dirty="0" err="1" smtClean="0"/>
              <a:t>Title</a:t>
            </a:r>
            <a:endParaRPr lang="fr-FR" dirty="0" smtClean="0"/>
          </a:p>
        </p:txBody>
      </p:sp>
      <p:sp>
        <p:nvSpPr>
          <p:cNvPr id="9" name="Espace réservé du texte 8"/>
          <p:cNvSpPr>
            <a:spLocks noGrp="1"/>
          </p:cNvSpPr>
          <p:nvPr>
            <p:ph type="body" sz="quarter" idx="20" hasCustomPrompt="1"/>
          </p:nvPr>
        </p:nvSpPr>
        <p:spPr>
          <a:xfrm>
            <a:off x="160190" y="685234"/>
            <a:ext cx="8720673" cy="356251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400" b="0" i="0">
                <a:solidFill>
                  <a:schemeClr val="accent2"/>
                </a:solidFill>
                <a:latin typeface="Verdana"/>
                <a:cs typeface="Verdana"/>
              </a:defRPr>
            </a:lvl1pPr>
          </a:lstStyle>
          <a:p>
            <a:pPr lvl="0"/>
            <a:r>
              <a:rPr lang="fr-FR" dirty="0" smtClean="0"/>
              <a:t>Click to Edit </a:t>
            </a:r>
            <a:r>
              <a:rPr lang="fr-FR" dirty="0" err="1" smtClean="0"/>
              <a:t>Optional</a:t>
            </a:r>
            <a:r>
              <a:rPr lang="fr-FR" dirty="0" smtClean="0"/>
              <a:t> </a:t>
            </a:r>
            <a:r>
              <a:rPr lang="fr-FR" dirty="0" err="1" smtClean="0"/>
              <a:t>Subtitle</a:t>
            </a:r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1636825861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signa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4" descr=" A - PowerPoint Intro Blanche V2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291" cy="514350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227014" y="1828170"/>
            <a:ext cx="8673872" cy="553998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l">
              <a:buFont typeface="Arial"/>
              <a:buNone/>
              <a:defRPr sz="3600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2415" y="2529258"/>
            <a:ext cx="8673872" cy="21544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None/>
              <a:defRPr sz="1400" b="0" i="0" baseline="0">
                <a:solidFill>
                  <a:schemeClr val="accent2"/>
                </a:solidFill>
                <a:latin typeface="Verdana"/>
                <a:cs typeface="Verdana"/>
              </a:defRPr>
            </a:lvl1pPr>
            <a:lvl2pPr marL="4571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Optional Subtitle</a:t>
            </a:r>
            <a:endParaRPr lang="en-US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-1" y="3859213"/>
            <a:ext cx="9135879" cy="652462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/>
          <p:cNvSpPr/>
          <p:nvPr userDrawn="1"/>
        </p:nvSpPr>
        <p:spPr>
          <a:xfrm>
            <a:off x="-1" y="4097338"/>
            <a:ext cx="9135879" cy="414337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6" name="Image 1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92066" y="4643967"/>
            <a:ext cx="393700" cy="381000"/>
          </a:xfrm>
          <a:prstGeom prst="rect">
            <a:avLst/>
          </a:prstGeom>
        </p:spPr>
      </p:pic>
      <p:sp>
        <p:nvSpPr>
          <p:cNvPr id="17" name="ZoneTexte 16"/>
          <p:cNvSpPr txBox="1"/>
          <p:nvPr userDrawn="1"/>
        </p:nvSpPr>
        <p:spPr>
          <a:xfrm>
            <a:off x="169327" y="4728637"/>
            <a:ext cx="31242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700" b="0" i="0" dirty="0" smtClean="0">
                <a:latin typeface="Verdana"/>
                <a:cs typeface="Verdana"/>
              </a:rPr>
              <a:t>Auteur - Date</a:t>
            </a:r>
            <a:endParaRPr lang="fr-FR" sz="700" b="0" i="0" dirty="0">
              <a:latin typeface="Verdana"/>
              <a:cs typeface="Verdana"/>
            </a:endParaRPr>
          </a:p>
        </p:txBody>
      </p:sp>
      <p:pic>
        <p:nvPicPr>
          <p:cNvPr id="18" name="Image 1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724406" y="4702705"/>
            <a:ext cx="3632200" cy="190500"/>
          </a:xfrm>
          <a:prstGeom prst="rect">
            <a:avLst/>
          </a:prstGeom>
        </p:spPr>
      </p:pic>
      <p:sp>
        <p:nvSpPr>
          <p:cNvPr id="20" name="ZoneTexte 19"/>
          <p:cNvSpPr txBox="1"/>
          <p:nvPr userDrawn="1"/>
        </p:nvSpPr>
        <p:spPr>
          <a:xfrm>
            <a:off x="8826423" y="4721308"/>
            <a:ext cx="42756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630C1694-9101-9A45-A428-FD842B6D6CA4}" type="slidenum">
              <a:rPr lang="fr-FR" sz="700" b="0" i="0" smtClean="0">
                <a:solidFill>
                  <a:schemeClr val="accent1"/>
                </a:solidFill>
                <a:latin typeface="Verdana Bold"/>
                <a:cs typeface="Verdana Bold"/>
              </a:rPr>
              <a:t>‹#›</a:t>
            </a:fld>
            <a:endParaRPr lang="fr-FR" sz="700" b="0" i="0" dirty="0">
              <a:solidFill>
                <a:schemeClr val="accent1"/>
              </a:solidFill>
              <a:latin typeface="Verdana Bold"/>
              <a:cs typeface="Verdana Bold"/>
            </a:endParaRPr>
          </a:p>
        </p:txBody>
      </p:sp>
    </p:spTree>
    <p:extLst>
      <p:ext uri="{BB962C8B-B14F-4D97-AF65-F5344CB8AC3E}">
        <p14:creationId xmlns:p14="http://schemas.microsoft.com/office/powerpoint/2010/main" val="3540947336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 I - PowerPoint Fin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291" cy="5143500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-1" y="3859213"/>
            <a:ext cx="9135879" cy="652462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/>
          <p:cNvSpPr/>
          <p:nvPr userDrawn="1"/>
        </p:nvSpPr>
        <p:spPr>
          <a:xfrm>
            <a:off x="-1" y="4097338"/>
            <a:ext cx="9135879" cy="414337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4" name="Image 1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92066" y="4643967"/>
            <a:ext cx="393700" cy="381000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724406" y="4702705"/>
            <a:ext cx="3632200" cy="190500"/>
          </a:xfrm>
          <a:prstGeom prst="rect">
            <a:avLst/>
          </a:prstGeom>
        </p:spPr>
      </p:pic>
      <p:sp>
        <p:nvSpPr>
          <p:cNvPr id="21" name="ZoneTexte 20"/>
          <p:cNvSpPr txBox="1"/>
          <p:nvPr userDrawn="1"/>
        </p:nvSpPr>
        <p:spPr>
          <a:xfrm>
            <a:off x="8826423" y="4721308"/>
            <a:ext cx="42756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630C1694-9101-9A45-A428-FD842B6D6CA4}" type="slidenum">
              <a:rPr lang="fr-FR" sz="700" b="0" i="0" smtClean="0">
                <a:solidFill>
                  <a:schemeClr val="accent1"/>
                </a:solidFill>
                <a:latin typeface="Verdana Bold"/>
                <a:cs typeface="Verdana Bold"/>
              </a:rPr>
              <a:t>‹#›</a:t>
            </a:fld>
            <a:endParaRPr lang="fr-FR" sz="700" b="0" i="0" dirty="0">
              <a:solidFill>
                <a:schemeClr val="accent1"/>
              </a:solidFill>
              <a:latin typeface="Verdana Bold"/>
              <a:cs typeface="Verdana Bold"/>
            </a:endParaRPr>
          </a:p>
        </p:txBody>
      </p:sp>
      <p:pic>
        <p:nvPicPr>
          <p:cNvPr id="4" name="Image 3" descr=" I - PowerPoint Fin_Texte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829" y="2108200"/>
            <a:ext cx="3011424" cy="923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6349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+ signa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ZoneTexte 10"/>
          <p:cNvSpPr txBox="1"/>
          <p:nvPr userDrawn="1"/>
        </p:nvSpPr>
        <p:spPr>
          <a:xfrm>
            <a:off x="169327" y="4728637"/>
            <a:ext cx="31242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700" b="0" i="0" dirty="0" smtClean="0">
                <a:latin typeface="Verdana"/>
                <a:cs typeface="Verdana"/>
              </a:rPr>
              <a:t>Auteur - Date</a:t>
            </a:r>
            <a:endParaRPr lang="fr-FR" sz="700" b="0" i="0" dirty="0">
              <a:latin typeface="Verdana"/>
              <a:cs typeface="Verdana"/>
            </a:endParaRPr>
          </a:p>
        </p:txBody>
      </p:sp>
      <p:sp>
        <p:nvSpPr>
          <p:cNvPr id="12" name="Espace réservé du contenu 7"/>
          <p:cNvSpPr>
            <a:spLocks noGrp="1"/>
          </p:cNvSpPr>
          <p:nvPr>
            <p:ph sz="quarter" idx="11" hasCustomPrompt="1"/>
          </p:nvPr>
        </p:nvSpPr>
        <p:spPr>
          <a:xfrm>
            <a:off x="4725493" y="1277377"/>
            <a:ext cx="4064000" cy="3234298"/>
          </a:xfrm>
          <a:prstGeom prst="rect">
            <a:avLst/>
          </a:prstGeom>
        </p:spPr>
        <p:txBody>
          <a:bodyPr vert="horz"/>
          <a:lstStyle>
            <a:lvl1pPr marL="182563" indent="-182563">
              <a:defRPr sz="2400" b="0" i="0">
                <a:latin typeface="Verdana"/>
                <a:cs typeface="Verdana"/>
              </a:defRPr>
            </a:lvl1pPr>
            <a:lvl2pPr marL="355600" indent="-173038">
              <a:buSzPct val="50000"/>
              <a:defRPr sz="1600" b="0" i="0">
                <a:latin typeface="Verdana"/>
                <a:cs typeface="Verdana"/>
              </a:defRPr>
            </a:lvl2pPr>
            <a:lvl3pPr marL="539750" indent="-184150">
              <a:buSzPct val="50000"/>
              <a:buFont typeface="Wingdings" charset="2"/>
              <a:buChar char="§"/>
              <a:defRPr sz="1400" b="0" i="0">
                <a:latin typeface="Verdana"/>
                <a:cs typeface="Verdana"/>
              </a:defRPr>
            </a:lvl3pPr>
            <a:lvl4pPr marL="722313" indent="-182563">
              <a:buSzPct val="50000"/>
              <a:buFont typeface="Courier New"/>
              <a:buChar char="o"/>
              <a:defRPr sz="1100" b="0" i="0">
                <a:latin typeface="Verdana"/>
                <a:cs typeface="Verdana"/>
              </a:defRPr>
            </a:lvl4pPr>
            <a:lvl5pPr>
              <a:defRPr b="0" i="0">
                <a:latin typeface="Verdana"/>
                <a:cs typeface="Verdana"/>
              </a:defRPr>
            </a:lvl5pPr>
          </a:lstStyle>
          <a:p>
            <a:pPr lvl="0"/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Master </a:t>
            </a:r>
            <a:r>
              <a:rPr lang="fr-FR" dirty="0" err="1" smtClean="0"/>
              <a:t>text</a:t>
            </a:r>
            <a:r>
              <a:rPr lang="fr-FR" dirty="0" smtClean="0"/>
              <a:t> styles</a:t>
            </a:r>
          </a:p>
          <a:p>
            <a:pPr lvl="1"/>
            <a:r>
              <a:rPr lang="fr-FR" dirty="0" smtClean="0"/>
              <a:t>Second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2"/>
            <a:r>
              <a:rPr lang="fr-FR" dirty="0" err="1" smtClean="0"/>
              <a:t>Third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3"/>
            <a:r>
              <a:rPr lang="fr-FR" dirty="0" err="1" smtClean="0"/>
              <a:t>Fourth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</p:txBody>
      </p:sp>
      <p:sp>
        <p:nvSpPr>
          <p:cNvPr id="13" name="Espace réservé du contenu 7"/>
          <p:cNvSpPr>
            <a:spLocks noGrp="1"/>
          </p:cNvSpPr>
          <p:nvPr>
            <p:ph sz="quarter" idx="17" hasCustomPrompt="1"/>
          </p:nvPr>
        </p:nvSpPr>
        <p:spPr>
          <a:xfrm>
            <a:off x="162629" y="1277377"/>
            <a:ext cx="4317999" cy="3234298"/>
          </a:xfrm>
          <a:prstGeom prst="rect">
            <a:avLst/>
          </a:prstGeom>
        </p:spPr>
        <p:txBody>
          <a:bodyPr vert="horz"/>
          <a:lstStyle>
            <a:lvl1pPr marL="182563" indent="-182563">
              <a:defRPr sz="2400" b="0" i="0">
                <a:latin typeface="Verdana"/>
                <a:cs typeface="Verdana"/>
              </a:defRPr>
            </a:lvl1pPr>
            <a:lvl2pPr marL="355600" indent="-173038">
              <a:buSzPct val="50000"/>
              <a:defRPr sz="1600" b="0" i="0">
                <a:latin typeface="Verdana"/>
                <a:cs typeface="Verdana"/>
              </a:defRPr>
            </a:lvl2pPr>
            <a:lvl3pPr marL="539750" indent="-184150">
              <a:buSzPct val="50000"/>
              <a:buFont typeface="Wingdings" charset="2"/>
              <a:buChar char="§"/>
              <a:defRPr sz="1400" b="0" i="0">
                <a:latin typeface="Verdana"/>
                <a:cs typeface="Verdana"/>
              </a:defRPr>
            </a:lvl3pPr>
            <a:lvl4pPr marL="722313" indent="-182563">
              <a:buSzPct val="50000"/>
              <a:buFont typeface="Courier New"/>
              <a:buChar char="o"/>
              <a:defRPr sz="1100" b="0" i="0">
                <a:latin typeface="Verdana"/>
                <a:cs typeface="Verdana"/>
              </a:defRPr>
            </a:lvl4pPr>
            <a:lvl5pPr>
              <a:defRPr b="0" i="0">
                <a:latin typeface="Verdana"/>
                <a:cs typeface="Verdana"/>
              </a:defRPr>
            </a:lvl5pPr>
          </a:lstStyle>
          <a:p>
            <a:pPr lvl="0"/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Master </a:t>
            </a:r>
            <a:r>
              <a:rPr lang="fr-FR" dirty="0" err="1" smtClean="0"/>
              <a:t>text</a:t>
            </a:r>
            <a:r>
              <a:rPr lang="fr-FR" dirty="0" smtClean="0"/>
              <a:t> styles</a:t>
            </a:r>
          </a:p>
          <a:p>
            <a:pPr lvl="1"/>
            <a:r>
              <a:rPr lang="fr-FR" dirty="0" smtClean="0"/>
              <a:t>Second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2"/>
            <a:r>
              <a:rPr lang="fr-FR" dirty="0" err="1" smtClean="0"/>
              <a:t>Third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3"/>
            <a:r>
              <a:rPr lang="fr-FR" dirty="0" err="1" smtClean="0"/>
              <a:t>Fourth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</p:txBody>
      </p:sp>
      <p:sp>
        <p:nvSpPr>
          <p:cNvPr id="7" name="Espace réservé du texte 2"/>
          <p:cNvSpPr>
            <a:spLocks noGrp="1"/>
          </p:cNvSpPr>
          <p:nvPr>
            <p:ph type="body" sz="quarter" idx="18" hasCustomPrompt="1"/>
          </p:nvPr>
        </p:nvSpPr>
        <p:spPr>
          <a:xfrm>
            <a:off x="153492" y="154378"/>
            <a:ext cx="8727371" cy="548559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b="0" i="0">
                <a:latin typeface="Verdana"/>
                <a:cs typeface="Verdana"/>
              </a:defRPr>
            </a:lvl1pPr>
          </a:lstStyle>
          <a:p>
            <a:pPr lvl="0"/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</a:t>
            </a:r>
            <a:r>
              <a:rPr lang="fr-FR" dirty="0" err="1" smtClean="0"/>
              <a:t>Title</a:t>
            </a:r>
            <a:endParaRPr lang="fr-FR" dirty="0" smtClean="0"/>
          </a:p>
        </p:txBody>
      </p:sp>
      <p:sp>
        <p:nvSpPr>
          <p:cNvPr id="8" name="Espace réservé du texte 8"/>
          <p:cNvSpPr>
            <a:spLocks noGrp="1"/>
          </p:cNvSpPr>
          <p:nvPr>
            <p:ph type="body" sz="quarter" idx="20" hasCustomPrompt="1"/>
          </p:nvPr>
        </p:nvSpPr>
        <p:spPr>
          <a:xfrm>
            <a:off x="160190" y="685234"/>
            <a:ext cx="8720673" cy="356251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400" b="0" i="0">
                <a:solidFill>
                  <a:schemeClr val="accent2"/>
                </a:solidFill>
                <a:latin typeface="Verdana"/>
                <a:cs typeface="Verdana"/>
              </a:defRPr>
            </a:lvl1pPr>
          </a:lstStyle>
          <a:p>
            <a:pPr lvl="0"/>
            <a:r>
              <a:rPr lang="fr-FR" dirty="0" smtClean="0"/>
              <a:t>Click to Edit </a:t>
            </a:r>
            <a:r>
              <a:rPr lang="fr-FR" dirty="0" err="1" smtClean="0"/>
              <a:t>Optional</a:t>
            </a:r>
            <a:r>
              <a:rPr lang="fr-FR" dirty="0" smtClean="0"/>
              <a:t> </a:t>
            </a:r>
            <a:r>
              <a:rPr lang="fr-FR" dirty="0" err="1" smtClean="0"/>
              <a:t>Subtitle</a:t>
            </a:r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20502665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ith callout + signa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ZoneTexte 10"/>
          <p:cNvSpPr txBox="1"/>
          <p:nvPr userDrawn="1"/>
        </p:nvSpPr>
        <p:spPr>
          <a:xfrm>
            <a:off x="169327" y="4728637"/>
            <a:ext cx="31242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700" b="0" i="0" dirty="0" smtClean="0">
                <a:latin typeface="Verdana"/>
                <a:cs typeface="Verdana"/>
              </a:rPr>
              <a:t>Auteur - Date</a:t>
            </a:r>
            <a:endParaRPr lang="fr-FR" sz="700" b="0" i="0" dirty="0">
              <a:latin typeface="Verdana"/>
              <a:cs typeface="Verdana"/>
            </a:endParaRPr>
          </a:p>
        </p:txBody>
      </p:sp>
      <p:sp>
        <p:nvSpPr>
          <p:cNvPr id="5" name="Espace réservé du texte 3"/>
          <p:cNvSpPr>
            <a:spLocks noGrp="1"/>
          </p:cNvSpPr>
          <p:nvPr>
            <p:ph type="body" sz="quarter" idx="15" hasCustomPrompt="1"/>
          </p:nvPr>
        </p:nvSpPr>
        <p:spPr>
          <a:xfrm>
            <a:off x="170180" y="3946819"/>
            <a:ext cx="4401819" cy="2465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latin typeface="Verdana"/>
                <a:cs typeface="Verdana"/>
              </a:defRPr>
            </a:lvl1pPr>
          </a:lstStyle>
          <a:p>
            <a:r>
              <a:rPr lang="fr-FR" sz="800" dirty="0" err="1" smtClean="0">
                <a:latin typeface="Verdana"/>
                <a:cs typeface="Verdana"/>
              </a:rPr>
              <a:t>Optional</a:t>
            </a:r>
            <a:r>
              <a:rPr lang="fr-FR" sz="800" dirty="0" smtClean="0">
                <a:latin typeface="Verdana"/>
                <a:cs typeface="Verdana"/>
              </a:rPr>
              <a:t> description / </a:t>
            </a:r>
            <a:r>
              <a:rPr lang="fr-FR" sz="800" dirty="0" err="1" smtClean="0">
                <a:latin typeface="Verdana"/>
                <a:cs typeface="Verdana"/>
              </a:rPr>
              <a:t>context</a:t>
            </a:r>
            <a:r>
              <a:rPr lang="fr-FR" sz="800" dirty="0" smtClean="0">
                <a:latin typeface="Verdana"/>
                <a:cs typeface="Verdana"/>
              </a:rPr>
              <a:t> </a:t>
            </a:r>
            <a:r>
              <a:rPr lang="fr-FR" sz="800" dirty="0" err="1" smtClean="0">
                <a:latin typeface="Verdana"/>
                <a:cs typeface="Verdana"/>
              </a:rPr>
              <a:t>goes</a:t>
            </a:r>
            <a:r>
              <a:rPr lang="fr-FR" sz="800" dirty="0" smtClean="0">
                <a:latin typeface="Verdana"/>
                <a:cs typeface="Verdana"/>
              </a:rPr>
              <a:t> </a:t>
            </a:r>
            <a:r>
              <a:rPr lang="fr-FR" sz="800" dirty="0" err="1" smtClean="0">
                <a:latin typeface="Verdana"/>
                <a:cs typeface="Verdana"/>
              </a:rPr>
              <a:t>here</a:t>
            </a:r>
            <a:endParaRPr lang="fr-FR" dirty="0"/>
          </a:p>
        </p:txBody>
      </p:sp>
      <p:sp>
        <p:nvSpPr>
          <p:cNvPr id="6" name="Espace réservé du texte 3"/>
          <p:cNvSpPr>
            <a:spLocks noGrp="1"/>
          </p:cNvSpPr>
          <p:nvPr>
            <p:ph type="body" sz="quarter" idx="16" hasCustomPrompt="1"/>
          </p:nvPr>
        </p:nvSpPr>
        <p:spPr>
          <a:xfrm>
            <a:off x="4743767" y="3946819"/>
            <a:ext cx="4146233" cy="2465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latin typeface="Verdana"/>
                <a:cs typeface="Verdana"/>
              </a:defRPr>
            </a:lvl1pPr>
          </a:lstStyle>
          <a:p>
            <a:r>
              <a:rPr lang="fr-FR" sz="800" dirty="0" err="1" smtClean="0">
                <a:latin typeface="Verdana"/>
                <a:cs typeface="Verdana"/>
              </a:rPr>
              <a:t>Optional</a:t>
            </a:r>
            <a:r>
              <a:rPr lang="fr-FR" sz="800" dirty="0" smtClean="0">
                <a:latin typeface="Verdana"/>
                <a:cs typeface="Verdana"/>
              </a:rPr>
              <a:t> description / </a:t>
            </a:r>
            <a:r>
              <a:rPr lang="fr-FR" sz="800" dirty="0" err="1" smtClean="0">
                <a:latin typeface="Verdana"/>
                <a:cs typeface="Verdana"/>
              </a:rPr>
              <a:t>context</a:t>
            </a:r>
            <a:r>
              <a:rPr lang="fr-FR" sz="800" dirty="0" smtClean="0">
                <a:latin typeface="Verdana"/>
                <a:cs typeface="Verdana"/>
              </a:rPr>
              <a:t> </a:t>
            </a:r>
            <a:r>
              <a:rPr lang="fr-FR" sz="800" dirty="0" err="1" smtClean="0">
                <a:latin typeface="Verdana"/>
                <a:cs typeface="Verdana"/>
              </a:rPr>
              <a:t>goes</a:t>
            </a:r>
            <a:r>
              <a:rPr lang="fr-FR" sz="800" dirty="0" smtClean="0">
                <a:latin typeface="Verdana"/>
                <a:cs typeface="Verdana"/>
              </a:rPr>
              <a:t> </a:t>
            </a:r>
            <a:r>
              <a:rPr lang="fr-FR" sz="800" dirty="0" err="1" smtClean="0">
                <a:latin typeface="Verdana"/>
                <a:cs typeface="Verdana"/>
              </a:rPr>
              <a:t>here</a:t>
            </a:r>
            <a:endParaRPr lang="fr-FR" dirty="0"/>
          </a:p>
        </p:txBody>
      </p:sp>
      <p:sp>
        <p:nvSpPr>
          <p:cNvPr id="7" name="Espace réservé du contenu 7"/>
          <p:cNvSpPr>
            <a:spLocks noGrp="1"/>
          </p:cNvSpPr>
          <p:nvPr>
            <p:ph sz="quarter" idx="11" hasCustomPrompt="1"/>
          </p:nvPr>
        </p:nvSpPr>
        <p:spPr>
          <a:xfrm>
            <a:off x="4725493" y="1277377"/>
            <a:ext cx="4064000" cy="2372286"/>
          </a:xfrm>
          <a:prstGeom prst="rect">
            <a:avLst/>
          </a:prstGeom>
        </p:spPr>
        <p:txBody>
          <a:bodyPr vert="horz"/>
          <a:lstStyle>
            <a:lvl1pPr marL="182563" indent="-182563">
              <a:defRPr sz="2400" b="0" i="0">
                <a:latin typeface="Verdana"/>
                <a:cs typeface="Verdana"/>
              </a:defRPr>
            </a:lvl1pPr>
            <a:lvl2pPr marL="355600" indent="-173038">
              <a:buSzPct val="50000"/>
              <a:defRPr sz="1600" b="0" i="0">
                <a:latin typeface="Verdana"/>
                <a:cs typeface="Verdana"/>
              </a:defRPr>
            </a:lvl2pPr>
            <a:lvl3pPr marL="539750" indent="-184150">
              <a:buSzPct val="50000"/>
              <a:buFont typeface="Wingdings" charset="2"/>
              <a:buChar char="§"/>
              <a:defRPr sz="1400" b="0" i="0">
                <a:latin typeface="Verdana"/>
                <a:cs typeface="Verdana"/>
              </a:defRPr>
            </a:lvl3pPr>
            <a:lvl4pPr marL="722313" indent="-182563">
              <a:buSzPct val="50000"/>
              <a:buFont typeface="Courier New"/>
              <a:buChar char="o"/>
              <a:defRPr sz="1100" b="0" i="0">
                <a:latin typeface="Verdana"/>
                <a:cs typeface="Verdana"/>
              </a:defRPr>
            </a:lvl4pPr>
            <a:lvl5pPr>
              <a:defRPr b="0" i="0">
                <a:latin typeface="Verdana"/>
                <a:cs typeface="Verdana"/>
              </a:defRPr>
            </a:lvl5pPr>
          </a:lstStyle>
          <a:p>
            <a:pPr lvl="0"/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Master </a:t>
            </a:r>
            <a:r>
              <a:rPr lang="fr-FR" dirty="0" err="1" smtClean="0"/>
              <a:t>text</a:t>
            </a:r>
            <a:r>
              <a:rPr lang="fr-FR" dirty="0" smtClean="0"/>
              <a:t> styles</a:t>
            </a:r>
          </a:p>
          <a:p>
            <a:pPr lvl="1"/>
            <a:r>
              <a:rPr lang="fr-FR" dirty="0" smtClean="0"/>
              <a:t>Second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2"/>
            <a:r>
              <a:rPr lang="fr-FR" dirty="0" err="1" smtClean="0"/>
              <a:t>Third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3"/>
            <a:r>
              <a:rPr lang="fr-FR" dirty="0" err="1" smtClean="0"/>
              <a:t>Fourth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</p:txBody>
      </p:sp>
      <p:sp>
        <p:nvSpPr>
          <p:cNvPr id="8" name="Espace réservé du contenu 7"/>
          <p:cNvSpPr>
            <a:spLocks noGrp="1"/>
          </p:cNvSpPr>
          <p:nvPr>
            <p:ph sz="quarter" idx="17" hasCustomPrompt="1"/>
          </p:nvPr>
        </p:nvSpPr>
        <p:spPr>
          <a:xfrm>
            <a:off x="162629" y="1277377"/>
            <a:ext cx="4317999" cy="2372286"/>
          </a:xfrm>
          <a:prstGeom prst="rect">
            <a:avLst/>
          </a:prstGeom>
        </p:spPr>
        <p:txBody>
          <a:bodyPr vert="horz"/>
          <a:lstStyle>
            <a:lvl1pPr marL="182563" indent="-182563">
              <a:defRPr sz="2400" b="0" i="0">
                <a:latin typeface="Verdana"/>
                <a:cs typeface="Verdana"/>
              </a:defRPr>
            </a:lvl1pPr>
            <a:lvl2pPr marL="355600" indent="-173038">
              <a:buSzPct val="50000"/>
              <a:defRPr sz="1600" b="0" i="0">
                <a:latin typeface="Verdana"/>
                <a:cs typeface="Verdana"/>
              </a:defRPr>
            </a:lvl2pPr>
            <a:lvl3pPr marL="539750" indent="-184150">
              <a:buSzPct val="50000"/>
              <a:buFont typeface="Wingdings" charset="2"/>
              <a:buChar char="§"/>
              <a:defRPr sz="1400" b="0" i="0">
                <a:latin typeface="Verdana"/>
                <a:cs typeface="Verdana"/>
              </a:defRPr>
            </a:lvl3pPr>
            <a:lvl4pPr marL="722313" indent="-182563">
              <a:buSzPct val="50000"/>
              <a:buFont typeface="Courier New"/>
              <a:buChar char="o"/>
              <a:defRPr sz="1100" b="0" i="0">
                <a:latin typeface="Verdana"/>
                <a:cs typeface="Verdana"/>
              </a:defRPr>
            </a:lvl4pPr>
            <a:lvl5pPr>
              <a:defRPr b="0" i="0">
                <a:latin typeface="Verdana"/>
                <a:cs typeface="Verdana"/>
              </a:defRPr>
            </a:lvl5pPr>
          </a:lstStyle>
          <a:p>
            <a:pPr lvl="0"/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Master </a:t>
            </a:r>
            <a:r>
              <a:rPr lang="fr-FR" dirty="0" err="1" smtClean="0"/>
              <a:t>text</a:t>
            </a:r>
            <a:r>
              <a:rPr lang="fr-FR" dirty="0" smtClean="0"/>
              <a:t> styles</a:t>
            </a:r>
          </a:p>
          <a:p>
            <a:pPr lvl="1"/>
            <a:r>
              <a:rPr lang="fr-FR" dirty="0" smtClean="0"/>
              <a:t>Second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2"/>
            <a:r>
              <a:rPr lang="fr-FR" dirty="0" err="1" smtClean="0"/>
              <a:t>Third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3"/>
            <a:r>
              <a:rPr lang="fr-FR" dirty="0" err="1" smtClean="0"/>
              <a:t>Fourth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</p:txBody>
      </p:sp>
      <p:sp>
        <p:nvSpPr>
          <p:cNvPr id="12" name="Espace réservé du texte 2"/>
          <p:cNvSpPr>
            <a:spLocks noGrp="1"/>
          </p:cNvSpPr>
          <p:nvPr>
            <p:ph type="body" sz="quarter" idx="18" hasCustomPrompt="1"/>
          </p:nvPr>
        </p:nvSpPr>
        <p:spPr>
          <a:xfrm>
            <a:off x="153492" y="154378"/>
            <a:ext cx="8727371" cy="548559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b="0" i="0">
                <a:latin typeface="Verdana"/>
                <a:cs typeface="Verdana"/>
              </a:defRPr>
            </a:lvl1pPr>
          </a:lstStyle>
          <a:p>
            <a:pPr lvl="0"/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</a:t>
            </a:r>
            <a:r>
              <a:rPr lang="fr-FR" dirty="0" err="1" smtClean="0"/>
              <a:t>Title</a:t>
            </a:r>
            <a:endParaRPr lang="fr-FR" dirty="0" smtClean="0"/>
          </a:p>
        </p:txBody>
      </p:sp>
      <p:sp>
        <p:nvSpPr>
          <p:cNvPr id="13" name="Espace réservé du texte 8"/>
          <p:cNvSpPr>
            <a:spLocks noGrp="1"/>
          </p:cNvSpPr>
          <p:nvPr>
            <p:ph type="body" sz="quarter" idx="20" hasCustomPrompt="1"/>
          </p:nvPr>
        </p:nvSpPr>
        <p:spPr>
          <a:xfrm>
            <a:off x="160190" y="685234"/>
            <a:ext cx="8720673" cy="356251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400" b="0" i="0">
                <a:solidFill>
                  <a:schemeClr val="accent2"/>
                </a:solidFill>
                <a:latin typeface="Verdana"/>
                <a:cs typeface="Verdana"/>
              </a:defRPr>
            </a:lvl1pPr>
          </a:lstStyle>
          <a:p>
            <a:pPr lvl="0"/>
            <a:r>
              <a:rPr lang="fr-FR" dirty="0" smtClean="0"/>
              <a:t>Click to Edit </a:t>
            </a:r>
            <a:r>
              <a:rPr lang="fr-FR" dirty="0" err="1" smtClean="0"/>
              <a:t>Optional</a:t>
            </a:r>
            <a:r>
              <a:rPr lang="fr-FR" dirty="0" smtClean="0"/>
              <a:t> </a:t>
            </a:r>
            <a:r>
              <a:rPr lang="fr-FR" dirty="0" err="1" smtClean="0"/>
              <a:t>Subtitle</a:t>
            </a:r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20928583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layout V1-2 + signa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-1" y="3859213"/>
            <a:ext cx="9135879" cy="652462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Rectangle 3"/>
          <p:cNvSpPr/>
          <p:nvPr userDrawn="1"/>
        </p:nvSpPr>
        <p:spPr>
          <a:xfrm>
            <a:off x="-1" y="4097338"/>
            <a:ext cx="9135879" cy="414337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ZoneTexte 4"/>
          <p:cNvSpPr txBox="1"/>
          <p:nvPr userDrawn="1"/>
        </p:nvSpPr>
        <p:spPr>
          <a:xfrm>
            <a:off x="169327" y="4728637"/>
            <a:ext cx="31242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700" b="0" i="0" dirty="0" smtClean="0">
                <a:latin typeface="Verdana"/>
                <a:cs typeface="Verdana"/>
              </a:rPr>
              <a:t>Auteur - Date</a:t>
            </a:r>
            <a:endParaRPr lang="fr-FR" sz="700" b="0" i="0" dirty="0">
              <a:latin typeface="Verdana"/>
              <a:cs typeface="Verdana"/>
            </a:endParaRPr>
          </a:p>
        </p:txBody>
      </p:sp>
      <p:sp>
        <p:nvSpPr>
          <p:cNvPr id="7" name="Espace réservé du contenu 7"/>
          <p:cNvSpPr>
            <a:spLocks noGrp="1"/>
          </p:cNvSpPr>
          <p:nvPr>
            <p:ph sz="quarter" idx="17" hasCustomPrompt="1"/>
          </p:nvPr>
        </p:nvSpPr>
        <p:spPr>
          <a:xfrm>
            <a:off x="162629" y="1277377"/>
            <a:ext cx="8727371" cy="2372285"/>
          </a:xfrm>
          <a:prstGeom prst="rect">
            <a:avLst/>
          </a:prstGeom>
        </p:spPr>
        <p:txBody>
          <a:bodyPr vert="horz"/>
          <a:lstStyle>
            <a:lvl1pPr marL="182563" indent="-182563">
              <a:defRPr sz="2400" b="0" i="0">
                <a:latin typeface="Verdana"/>
                <a:cs typeface="Verdana"/>
              </a:defRPr>
            </a:lvl1pPr>
            <a:lvl2pPr marL="355600" indent="-173038">
              <a:buSzPct val="50000"/>
              <a:defRPr sz="1600" b="0" i="0">
                <a:latin typeface="Verdana"/>
                <a:cs typeface="Verdana"/>
              </a:defRPr>
            </a:lvl2pPr>
            <a:lvl3pPr marL="539750" indent="-184150">
              <a:buSzPct val="50000"/>
              <a:buFont typeface="Wingdings" charset="2"/>
              <a:buChar char="§"/>
              <a:defRPr sz="1400" b="0" i="0">
                <a:latin typeface="Verdana"/>
                <a:cs typeface="Verdana"/>
              </a:defRPr>
            </a:lvl3pPr>
            <a:lvl4pPr marL="722313" indent="-182563">
              <a:buSzPct val="50000"/>
              <a:buFont typeface="Courier New"/>
              <a:buChar char="o"/>
              <a:defRPr sz="1100" b="0" i="0">
                <a:latin typeface="Verdana"/>
                <a:cs typeface="Verdana"/>
              </a:defRPr>
            </a:lvl4pPr>
            <a:lvl5pPr>
              <a:defRPr b="0" i="0">
                <a:latin typeface="Verdana"/>
                <a:cs typeface="Verdana"/>
              </a:defRPr>
            </a:lvl5pPr>
          </a:lstStyle>
          <a:p>
            <a:pPr lvl="0"/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Master </a:t>
            </a:r>
            <a:r>
              <a:rPr lang="fr-FR" dirty="0" err="1" smtClean="0"/>
              <a:t>text</a:t>
            </a:r>
            <a:r>
              <a:rPr lang="fr-FR" dirty="0" smtClean="0"/>
              <a:t> styles</a:t>
            </a:r>
          </a:p>
          <a:p>
            <a:pPr lvl="1"/>
            <a:r>
              <a:rPr lang="fr-FR" dirty="0" smtClean="0"/>
              <a:t>Second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2"/>
            <a:r>
              <a:rPr lang="fr-FR" dirty="0" err="1" smtClean="0"/>
              <a:t>Third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3"/>
            <a:r>
              <a:rPr lang="fr-FR" dirty="0" err="1" smtClean="0"/>
              <a:t>Fourth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</p:txBody>
      </p:sp>
      <p:sp>
        <p:nvSpPr>
          <p:cNvPr id="9" name="Espace réservé du texte 2"/>
          <p:cNvSpPr>
            <a:spLocks noGrp="1"/>
          </p:cNvSpPr>
          <p:nvPr>
            <p:ph type="body" sz="quarter" idx="18" hasCustomPrompt="1"/>
          </p:nvPr>
        </p:nvSpPr>
        <p:spPr>
          <a:xfrm>
            <a:off x="153492" y="154378"/>
            <a:ext cx="8727371" cy="548559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b="0" i="0">
                <a:latin typeface="Verdana"/>
                <a:cs typeface="Verdana"/>
              </a:defRPr>
            </a:lvl1pPr>
          </a:lstStyle>
          <a:p>
            <a:pPr lvl="0"/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</a:t>
            </a:r>
            <a:r>
              <a:rPr lang="fr-FR" dirty="0" err="1" smtClean="0"/>
              <a:t>Title</a:t>
            </a:r>
            <a:endParaRPr lang="fr-FR" dirty="0" smtClean="0"/>
          </a:p>
        </p:txBody>
      </p:sp>
      <p:sp>
        <p:nvSpPr>
          <p:cNvPr id="10" name="Espace réservé du texte 8"/>
          <p:cNvSpPr>
            <a:spLocks noGrp="1"/>
          </p:cNvSpPr>
          <p:nvPr>
            <p:ph type="body" sz="quarter" idx="20" hasCustomPrompt="1"/>
          </p:nvPr>
        </p:nvSpPr>
        <p:spPr>
          <a:xfrm>
            <a:off x="160190" y="685234"/>
            <a:ext cx="8720673" cy="356251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400" b="0" i="0">
                <a:solidFill>
                  <a:schemeClr val="accent2"/>
                </a:solidFill>
                <a:latin typeface="Verdana"/>
                <a:cs typeface="Verdana"/>
              </a:defRPr>
            </a:lvl1pPr>
          </a:lstStyle>
          <a:p>
            <a:pPr lvl="0"/>
            <a:r>
              <a:rPr lang="fr-FR" dirty="0" smtClean="0"/>
              <a:t>Click to Edit </a:t>
            </a:r>
            <a:r>
              <a:rPr lang="fr-FR" dirty="0" err="1" smtClean="0"/>
              <a:t>Optional</a:t>
            </a:r>
            <a:r>
              <a:rPr lang="fr-FR" dirty="0" smtClean="0"/>
              <a:t> </a:t>
            </a:r>
            <a:r>
              <a:rPr lang="fr-FR" dirty="0" err="1" smtClean="0"/>
              <a:t>Subtitle</a:t>
            </a:r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42228566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emf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3.emf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13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23.xml"/><Relationship Id="rId26" Type="http://schemas.openxmlformats.org/officeDocument/2006/relationships/image" Target="../media/image1.jpg"/><Relationship Id="rId3" Type="http://schemas.openxmlformats.org/officeDocument/2006/relationships/slideLayout" Target="../slideLayouts/slideLayout8.xml"/><Relationship Id="rId21" Type="http://schemas.openxmlformats.org/officeDocument/2006/relationships/slideLayout" Target="../slideLayouts/slideLayout26.xml"/><Relationship Id="rId7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7.xml"/><Relationship Id="rId17" Type="http://schemas.openxmlformats.org/officeDocument/2006/relationships/slideLayout" Target="../slideLayouts/slideLayout22.xml"/><Relationship Id="rId25" Type="http://schemas.openxmlformats.org/officeDocument/2006/relationships/theme" Target="../theme/theme2.xml"/><Relationship Id="rId2" Type="http://schemas.openxmlformats.org/officeDocument/2006/relationships/slideLayout" Target="../slideLayouts/slideLayout7.xml"/><Relationship Id="rId16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5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24" Type="http://schemas.openxmlformats.org/officeDocument/2006/relationships/slideLayout" Target="../slideLayouts/slideLayout29.xml"/><Relationship Id="rId5" Type="http://schemas.openxmlformats.org/officeDocument/2006/relationships/slideLayout" Target="../slideLayouts/slideLayout10.xml"/><Relationship Id="rId15" Type="http://schemas.openxmlformats.org/officeDocument/2006/relationships/slideLayout" Target="../slideLayouts/slideLayout20.xml"/><Relationship Id="rId23" Type="http://schemas.openxmlformats.org/officeDocument/2006/relationships/slideLayout" Target="../slideLayouts/slideLayout28.xml"/><Relationship Id="rId28" Type="http://schemas.openxmlformats.org/officeDocument/2006/relationships/image" Target="../media/image3.emf"/><Relationship Id="rId10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24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7.xml"/><Relationship Id="rId27" Type="http://schemas.openxmlformats.org/officeDocument/2006/relationships/image" Target="../media/image2.emf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6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11" Type="http://schemas.openxmlformats.org/officeDocument/2006/relationships/slideLayout" Target="../slideLayouts/slideLayout40.xml"/><Relationship Id="rId5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39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8.xml"/><Relationship Id="rId13" Type="http://schemas.openxmlformats.org/officeDocument/2006/relationships/slideLayout" Target="../slideLayouts/slideLayout53.xml"/><Relationship Id="rId3" Type="http://schemas.openxmlformats.org/officeDocument/2006/relationships/slideLayout" Target="../slideLayouts/slideLayout43.xml"/><Relationship Id="rId7" Type="http://schemas.openxmlformats.org/officeDocument/2006/relationships/slideLayout" Target="../slideLayouts/slideLayout47.xml"/><Relationship Id="rId12" Type="http://schemas.openxmlformats.org/officeDocument/2006/relationships/slideLayout" Target="../slideLayouts/slideLayout52.xml"/><Relationship Id="rId17" Type="http://schemas.openxmlformats.org/officeDocument/2006/relationships/image" Target="../media/image3.emf"/><Relationship Id="rId2" Type="http://schemas.openxmlformats.org/officeDocument/2006/relationships/slideLayout" Target="../slideLayouts/slideLayout42.xml"/><Relationship Id="rId16" Type="http://schemas.openxmlformats.org/officeDocument/2006/relationships/image" Target="../media/image2.emf"/><Relationship Id="rId1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6.xml"/><Relationship Id="rId11" Type="http://schemas.openxmlformats.org/officeDocument/2006/relationships/slideLayout" Target="../slideLayouts/slideLayout51.xml"/><Relationship Id="rId5" Type="http://schemas.openxmlformats.org/officeDocument/2006/relationships/slideLayout" Target="../slideLayouts/slideLayout45.xml"/><Relationship Id="rId15" Type="http://schemas.openxmlformats.org/officeDocument/2006/relationships/image" Target="../media/image10.jpg"/><Relationship Id="rId10" Type="http://schemas.openxmlformats.org/officeDocument/2006/relationships/slideLayout" Target="../slideLayouts/slideLayout50.xml"/><Relationship Id="rId4" Type="http://schemas.openxmlformats.org/officeDocument/2006/relationships/slideLayout" Target="../slideLayouts/slideLayout44.xml"/><Relationship Id="rId9" Type="http://schemas.openxmlformats.org/officeDocument/2006/relationships/slideLayout" Target="../slideLayouts/slideLayout49.xml"/><Relationship Id="rId1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1.xml"/><Relationship Id="rId13" Type="http://schemas.openxmlformats.org/officeDocument/2006/relationships/image" Target="../media/image11.jpg"/><Relationship Id="rId3" Type="http://schemas.openxmlformats.org/officeDocument/2006/relationships/slideLayout" Target="../slideLayouts/slideLayout56.xml"/><Relationship Id="rId7" Type="http://schemas.openxmlformats.org/officeDocument/2006/relationships/slideLayout" Target="../slideLayouts/slideLayout60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55.xml"/><Relationship Id="rId1" Type="http://schemas.openxmlformats.org/officeDocument/2006/relationships/slideLayout" Target="../slideLayouts/slideLayout54.xml"/><Relationship Id="rId6" Type="http://schemas.openxmlformats.org/officeDocument/2006/relationships/slideLayout" Target="../slideLayouts/slideLayout59.xml"/><Relationship Id="rId11" Type="http://schemas.openxmlformats.org/officeDocument/2006/relationships/slideLayout" Target="../slideLayouts/slideLayout64.xml"/><Relationship Id="rId5" Type="http://schemas.openxmlformats.org/officeDocument/2006/relationships/slideLayout" Target="../slideLayouts/slideLayout58.xml"/><Relationship Id="rId15" Type="http://schemas.openxmlformats.org/officeDocument/2006/relationships/image" Target="../media/image3.emf"/><Relationship Id="rId10" Type="http://schemas.openxmlformats.org/officeDocument/2006/relationships/slideLayout" Target="../slideLayouts/slideLayout63.xml"/><Relationship Id="rId4" Type="http://schemas.openxmlformats.org/officeDocument/2006/relationships/slideLayout" Target="../slideLayouts/slideLayout57.xml"/><Relationship Id="rId9" Type="http://schemas.openxmlformats.org/officeDocument/2006/relationships/slideLayout" Target="../slideLayouts/slideLayout62.xml"/><Relationship Id="rId14" Type="http://schemas.openxmlformats.org/officeDocument/2006/relationships/image" Target="../media/image2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4" descr=" E - PowerPoint Slides V1.jpg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291" cy="5143500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368213" y="383798"/>
            <a:ext cx="393700" cy="381000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2391753" y="479048"/>
            <a:ext cx="3632200" cy="19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3138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  <p:sldLayoutId id="2147483738" r:id="rId2"/>
    <p:sldLayoutId id="2147483739" r:id="rId3"/>
    <p:sldLayoutId id="2147483741" r:id="rId4"/>
    <p:sldLayoutId id="2147483746" r:id="rId5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4" descr=" E - PowerPoint Slides V1.jpg"/>
          <p:cNvPicPr>
            <a:picLocks noChangeAspect="1"/>
          </p:cNvPicPr>
          <p:nvPr userDrawn="1"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291" cy="5143500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 userDrawn="1"/>
        </p:nvPicPr>
        <p:blipFill>
          <a:blip r:embed="rId27"/>
          <a:stretch>
            <a:fillRect/>
          </a:stretch>
        </p:blipFill>
        <p:spPr>
          <a:xfrm>
            <a:off x="8492066" y="4643967"/>
            <a:ext cx="393700" cy="381000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 userDrawn="1"/>
        </p:nvPicPr>
        <p:blipFill>
          <a:blip r:embed="rId28"/>
          <a:stretch>
            <a:fillRect/>
          </a:stretch>
        </p:blipFill>
        <p:spPr>
          <a:xfrm>
            <a:off x="4724406" y="4702705"/>
            <a:ext cx="3632200" cy="190500"/>
          </a:xfrm>
          <a:prstGeom prst="rect">
            <a:avLst/>
          </a:prstGeom>
        </p:spPr>
      </p:pic>
      <p:sp>
        <p:nvSpPr>
          <p:cNvPr id="14" name="ZoneTexte 13"/>
          <p:cNvSpPr txBox="1"/>
          <p:nvPr userDrawn="1"/>
        </p:nvSpPr>
        <p:spPr>
          <a:xfrm>
            <a:off x="8826423" y="4721308"/>
            <a:ext cx="42756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630C1694-9101-9A45-A428-FD842B6D6CA4}" type="slidenum">
              <a:rPr lang="fr-FR" sz="700" b="0" i="0" smtClean="0">
                <a:solidFill>
                  <a:schemeClr val="accent1"/>
                </a:solidFill>
                <a:latin typeface="Verdana Bold"/>
                <a:cs typeface="Verdana Bold"/>
              </a:rPr>
              <a:t>‹#›</a:t>
            </a:fld>
            <a:endParaRPr lang="fr-FR" sz="700" b="0" i="0" dirty="0">
              <a:solidFill>
                <a:schemeClr val="accent1"/>
              </a:solidFill>
              <a:latin typeface="Verdana Bold"/>
              <a:cs typeface="Verdana Bold"/>
            </a:endParaRPr>
          </a:p>
        </p:txBody>
      </p:sp>
    </p:spTree>
    <p:extLst>
      <p:ext uri="{BB962C8B-B14F-4D97-AF65-F5344CB8AC3E}">
        <p14:creationId xmlns:p14="http://schemas.microsoft.com/office/powerpoint/2010/main" val="30260642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99" r:id="rId3"/>
    <p:sldLayoutId id="2147483694" r:id="rId4"/>
    <p:sldLayoutId id="2147483675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  <p:sldLayoutId id="2147483706" r:id="rId12"/>
    <p:sldLayoutId id="2147483742" r:id="rId13"/>
    <p:sldLayoutId id="2147483743" r:id="rId14"/>
    <p:sldLayoutId id="2147483685" r:id="rId15"/>
    <p:sldLayoutId id="2147483686" r:id="rId16"/>
    <p:sldLayoutId id="2147483690" r:id="rId17"/>
    <p:sldLayoutId id="2147483691" r:id="rId18"/>
    <p:sldLayoutId id="2147483687" r:id="rId19"/>
    <p:sldLayoutId id="2147483688" r:id="rId20"/>
    <p:sldLayoutId id="2147483689" r:id="rId21"/>
    <p:sldLayoutId id="2147483692" r:id="rId22"/>
    <p:sldLayoutId id="2147483774" r:id="rId23"/>
    <p:sldLayoutId id="2147483775" r:id="rId2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7ADAD6-4444-4B1F-B709-0DEF20C9BE9C}" type="datetimeFigureOut">
              <a:rPr lang="en-GB" smtClean="0"/>
              <a:t>07/03/2017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C8A082-7428-49B5-8FDD-187C2897598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95672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8" r:id="rId1"/>
    <p:sldLayoutId id="2147483779" r:id="rId2"/>
    <p:sldLayoutId id="2147483780" r:id="rId3"/>
    <p:sldLayoutId id="2147483781" r:id="rId4"/>
    <p:sldLayoutId id="2147483782" r:id="rId5"/>
    <p:sldLayoutId id="2147483783" r:id="rId6"/>
    <p:sldLayoutId id="2147483784" r:id="rId7"/>
    <p:sldLayoutId id="2147483785" r:id="rId8"/>
    <p:sldLayoutId id="2147483786" r:id="rId9"/>
    <p:sldLayoutId id="2147483787" r:id="rId10"/>
    <p:sldLayoutId id="214748378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 12" descr=" G - PowerPoint Slides V2.jpg"/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291" cy="5143500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8492066" y="4643967"/>
            <a:ext cx="393700" cy="381000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 userDrawn="1"/>
        </p:nvPicPr>
        <p:blipFill>
          <a:blip r:embed="rId17"/>
          <a:stretch>
            <a:fillRect/>
          </a:stretch>
        </p:blipFill>
        <p:spPr>
          <a:xfrm>
            <a:off x="4724406" y="4702705"/>
            <a:ext cx="3632200" cy="190500"/>
          </a:xfrm>
          <a:prstGeom prst="rect">
            <a:avLst/>
          </a:prstGeom>
        </p:spPr>
      </p:pic>
      <p:sp>
        <p:nvSpPr>
          <p:cNvPr id="12" name="ZoneTexte 11"/>
          <p:cNvSpPr txBox="1"/>
          <p:nvPr userDrawn="1"/>
        </p:nvSpPr>
        <p:spPr>
          <a:xfrm>
            <a:off x="8826423" y="4721308"/>
            <a:ext cx="42756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630C1694-9101-9A45-A428-FD842B6D6CA4}" type="slidenum">
              <a:rPr lang="fr-FR" sz="700" b="0" i="0" smtClean="0">
                <a:solidFill>
                  <a:schemeClr val="accent1"/>
                </a:solidFill>
                <a:latin typeface="Verdana Bold"/>
                <a:cs typeface="Verdana Bold"/>
              </a:rPr>
              <a:t>‹#›</a:t>
            </a:fld>
            <a:endParaRPr lang="fr-FR" sz="700" b="0" i="0" dirty="0">
              <a:solidFill>
                <a:schemeClr val="accent1"/>
              </a:solidFill>
              <a:latin typeface="Verdana Bold"/>
              <a:cs typeface="Verdana Bold"/>
            </a:endParaRPr>
          </a:p>
        </p:txBody>
      </p:sp>
    </p:spTree>
    <p:extLst>
      <p:ext uri="{BB962C8B-B14F-4D97-AF65-F5344CB8AC3E}">
        <p14:creationId xmlns:p14="http://schemas.microsoft.com/office/powerpoint/2010/main" val="12028525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3" r:id="rId3"/>
    <p:sldLayoutId id="2147483714" r:id="rId4"/>
    <p:sldLayoutId id="2147483715" r:id="rId5"/>
    <p:sldLayoutId id="2147483716" r:id="rId6"/>
    <p:sldLayoutId id="2147483717" r:id="rId7"/>
    <p:sldLayoutId id="2147483718" r:id="rId8"/>
    <p:sldLayoutId id="2147483719" r:id="rId9"/>
    <p:sldLayoutId id="2147483720" r:id="rId10"/>
    <p:sldLayoutId id="2147483721" r:id="rId11"/>
    <p:sldLayoutId id="2147483722" r:id="rId12"/>
    <p:sldLayoutId id="2147483776" r:id="rId13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 12" descr=" F - PowerPoint Slides V3.jpg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291" cy="5143500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8492066" y="4643967"/>
            <a:ext cx="393700" cy="381000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4724406" y="4702705"/>
            <a:ext cx="3632200" cy="190500"/>
          </a:xfrm>
          <a:prstGeom prst="rect">
            <a:avLst/>
          </a:prstGeom>
        </p:spPr>
      </p:pic>
      <p:sp>
        <p:nvSpPr>
          <p:cNvPr id="12" name="ZoneTexte 11"/>
          <p:cNvSpPr txBox="1"/>
          <p:nvPr userDrawn="1"/>
        </p:nvSpPr>
        <p:spPr>
          <a:xfrm>
            <a:off x="8826423" y="4721308"/>
            <a:ext cx="42756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630C1694-9101-9A45-A428-FD842B6D6CA4}" type="slidenum">
              <a:rPr lang="fr-FR" sz="700" b="0" i="0" smtClean="0">
                <a:solidFill>
                  <a:schemeClr val="accent1"/>
                </a:solidFill>
                <a:latin typeface="Verdana Bold"/>
                <a:cs typeface="Verdana Bold"/>
              </a:rPr>
              <a:t>‹#›</a:t>
            </a:fld>
            <a:endParaRPr lang="fr-FR" sz="700" b="0" i="0" dirty="0">
              <a:solidFill>
                <a:schemeClr val="accent1"/>
              </a:solidFill>
              <a:latin typeface="Verdana Bold"/>
              <a:cs typeface="Verdana Bold"/>
            </a:endParaRPr>
          </a:p>
        </p:txBody>
      </p:sp>
    </p:spTree>
    <p:extLst>
      <p:ext uri="{BB962C8B-B14F-4D97-AF65-F5344CB8AC3E}">
        <p14:creationId xmlns:p14="http://schemas.microsoft.com/office/powerpoint/2010/main" val="23849216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  <p:sldLayoutId id="2147483724" r:id="rId2"/>
    <p:sldLayoutId id="2147483726" r:id="rId3"/>
    <p:sldLayoutId id="2147483727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44" r:id="rId10"/>
    <p:sldLayoutId id="2147483745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5.jpe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github.com/mantidproject/documents/tree/master/Project-Management/ILL" TargetMode="External"/><Relationship Id="rId4" Type="http://schemas.openxmlformats.org/officeDocument/2006/relationships/hyperlink" Target="https://github.com/mantidproject/mantid/projects/2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252415" y="456570"/>
            <a:ext cx="8673872" cy="553998"/>
          </a:xfrm>
        </p:spPr>
        <p:txBody>
          <a:bodyPr/>
          <a:lstStyle/>
          <a:p>
            <a:r>
              <a:rPr lang="fr-FR" sz="4000" b="1" dirty="0" smtClean="0"/>
              <a:t>Bastille - Mantid</a:t>
            </a:r>
            <a:endParaRPr lang="fr-FR" sz="4000" b="1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252415" y="1134798"/>
            <a:ext cx="8673872" cy="215444"/>
          </a:xfrm>
        </p:spPr>
        <p:txBody>
          <a:bodyPr/>
          <a:lstStyle/>
          <a:p>
            <a:r>
              <a:rPr lang="fr-FR" sz="2400" b="1" dirty="0" smtClean="0"/>
              <a:t>Project </a:t>
            </a:r>
            <a:r>
              <a:rPr lang="fr-FR" sz="2400" b="1" dirty="0" err="1" smtClean="0"/>
              <a:t>status</a:t>
            </a:r>
            <a:endParaRPr lang="fr-FR" sz="2400" b="1" dirty="0"/>
          </a:p>
        </p:txBody>
      </p:sp>
      <p:pic>
        <p:nvPicPr>
          <p:cNvPr id="4" name="Image 2" descr="logo_endurance_mai201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6664" y="296064"/>
            <a:ext cx="1576387" cy="14290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59761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space réservé du contenu 1"/>
          <p:cNvSpPr txBox="1">
            <a:spLocks/>
          </p:cNvSpPr>
          <p:nvPr/>
        </p:nvSpPr>
        <p:spPr>
          <a:xfrm>
            <a:off x="169327" y="2067952"/>
            <a:ext cx="8727371" cy="2923148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1800" dirty="0" smtClean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GB" b="1" dirty="0" smtClean="0"/>
              <a:t>Powder diffraction</a:t>
            </a:r>
            <a:endParaRPr lang="en-GB" dirty="0"/>
          </a:p>
        </p:txBody>
      </p:sp>
      <p:sp>
        <p:nvSpPr>
          <p:cNvPr id="8" name="Content Placeholder 1"/>
          <p:cNvSpPr>
            <a:spLocks noGrp="1"/>
          </p:cNvSpPr>
          <p:nvPr>
            <p:ph sz="quarter" idx="17"/>
          </p:nvPr>
        </p:nvSpPr>
        <p:spPr>
          <a:xfrm>
            <a:off x="169327" y="1043603"/>
            <a:ext cx="5363543" cy="3234298"/>
          </a:xfrm>
        </p:spPr>
        <p:txBody>
          <a:bodyPr/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GB" dirty="0" smtClean="0"/>
              <a:t>Loaders for D1B &amp; D20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dirty="0" smtClean="0"/>
              <a:t>First D20 NeXuS files last week</a:t>
            </a:r>
            <a:endParaRPr lang="en-GB" dirty="0" smtClean="0"/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dirty="0" smtClean="0"/>
              <a:t>IDFs for D2B &amp; D4C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 smtClean="0"/>
              <a:t>June 2017:</a:t>
            </a:r>
          </a:p>
          <a:p>
            <a:pPr lvl="1">
              <a:spcBef>
                <a:spcPts val="0"/>
              </a:spcBef>
              <a:spcAft>
                <a:spcPts val="600"/>
              </a:spcAft>
            </a:pPr>
            <a:r>
              <a:rPr lang="en-US" dirty="0" smtClean="0"/>
              <a:t>Reading multiple files &amp; visualization (</a:t>
            </a:r>
            <a:r>
              <a:rPr lang="en-US" dirty="0" err="1" smtClean="0"/>
              <a:t>thermodiffractograms</a:t>
            </a:r>
            <a:r>
              <a:rPr lang="en-US" dirty="0" smtClean="0"/>
              <a:t>)</a:t>
            </a:r>
          </a:p>
          <a:p>
            <a:pPr lvl="1">
              <a:spcBef>
                <a:spcPts val="0"/>
              </a:spcBef>
              <a:spcAft>
                <a:spcPts val="600"/>
              </a:spcAft>
            </a:pPr>
            <a:r>
              <a:rPr lang="en-US" dirty="0" smtClean="0"/>
              <a:t>Calibration &amp; standard corrections</a:t>
            </a:r>
          </a:p>
          <a:p>
            <a:pPr lvl="1">
              <a:spcBef>
                <a:spcPts val="0"/>
              </a:spcBef>
              <a:spcAft>
                <a:spcPts val="600"/>
              </a:spcAft>
            </a:pPr>
            <a:r>
              <a:rPr lang="en-US" dirty="0" smtClean="0"/>
              <a:t>Export </a:t>
            </a:r>
            <a:r>
              <a:rPr lang="en-US" dirty="0" smtClean="0">
                <a:sym typeface="Wingdings" panose="05000000000000000000" pitchFamily="2" charset="2"/>
              </a:rPr>
              <a:t> E.g. </a:t>
            </a:r>
            <a:r>
              <a:rPr lang="en-US" dirty="0" err="1" smtClean="0">
                <a:sym typeface="Wingdings" panose="05000000000000000000" pitchFamily="2" charset="2"/>
              </a:rPr>
              <a:t>Fullprof</a:t>
            </a:r>
            <a:r>
              <a:rPr lang="en-US" dirty="0" smtClean="0">
                <a:sym typeface="Wingdings" panose="05000000000000000000" pitchFamily="2" charset="2"/>
              </a:rPr>
              <a:t> / GSAS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dirty="0" smtClean="0">
                <a:sym typeface="Wingdings" panose="05000000000000000000" pitchFamily="2" charset="2"/>
              </a:rPr>
              <a:t>Scans (e.g. omega-scans  texture)</a:t>
            </a:r>
            <a:endParaRPr lang="en-US" dirty="0" smtClean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GB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39" y="109886"/>
            <a:ext cx="4129411" cy="25066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2432" y="27817"/>
            <a:ext cx="1361568" cy="1350240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5172075" y="428657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D20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782432" y="37230"/>
            <a:ext cx="444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D4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9836" y="2455792"/>
            <a:ext cx="2866948" cy="2535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2905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space réservé du contenu 1"/>
          <p:cNvSpPr txBox="1">
            <a:spLocks/>
          </p:cNvSpPr>
          <p:nvPr/>
        </p:nvSpPr>
        <p:spPr>
          <a:xfrm>
            <a:off x="169327" y="2067952"/>
            <a:ext cx="8727371" cy="2923148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1800" dirty="0" smtClean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GB" b="1" dirty="0" smtClean="0"/>
              <a:t>Framework changes</a:t>
            </a:r>
            <a:endParaRPr lang="en-GB" dirty="0"/>
          </a:p>
        </p:txBody>
      </p:sp>
      <p:sp>
        <p:nvSpPr>
          <p:cNvPr id="9" name="Espace réservé du contenu 1"/>
          <p:cNvSpPr>
            <a:spLocks noGrp="1"/>
          </p:cNvSpPr>
          <p:nvPr>
            <p:ph sz="quarter" idx="4294967295"/>
          </p:nvPr>
        </p:nvSpPr>
        <p:spPr>
          <a:xfrm>
            <a:off x="169326" y="848430"/>
            <a:ext cx="8727371" cy="3643486"/>
          </a:xfrm>
          <a:prstGeom prst="rect">
            <a:avLst/>
          </a:prstGeom>
        </p:spPr>
        <p:txBody>
          <a:bodyPr>
            <a:normAutofit fontScale="77500" lnSpcReduction="20000"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GB" sz="2400" b="1" dirty="0" smtClean="0"/>
              <a:t>Mantid 4.0</a:t>
            </a:r>
          </a:p>
          <a:p>
            <a:pPr lvl="1">
              <a:spcBef>
                <a:spcPts val="0"/>
              </a:spcBef>
              <a:spcAft>
                <a:spcPts val="600"/>
              </a:spcAft>
            </a:pPr>
            <a:r>
              <a:rPr lang="en-US" sz="2000" dirty="0" smtClean="0"/>
              <a:t>Initial discussions. Real work to start in May 2017.</a:t>
            </a:r>
          </a:p>
          <a:p>
            <a:pPr lvl="1">
              <a:spcBef>
                <a:spcPts val="0"/>
              </a:spcBef>
              <a:spcAft>
                <a:spcPts val="600"/>
              </a:spcAft>
            </a:pPr>
            <a:r>
              <a:rPr lang="en-US" sz="2000" dirty="0" smtClean="0"/>
              <a:t>New graphical interface.</a:t>
            </a:r>
          </a:p>
          <a:p>
            <a:pPr lvl="1">
              <a:spcBef>
                <a:spcPts val="0"/>
              </a:spcBef>
              <a:spcAft>
                <a:spcPts val="600"/>
              </a:spcAft>
            </a:pPr>
            <a:r>
              <a:rPr lang="en-US" sz="2000" dirty="0" smtClean="0"/>
              <a:t>Plotting improvements (</a:t>
            </a:r>
            <a:r>
              <a:rPr lang="en-US" sz="2000" dirty="0" err="1" smtClean="0"/>
              <a:t>Matplotlib</a:t>
            </a:r>
            <a:r>
              <a:rPr lang="en-US" sz="2000" dirty="0" smtClean="0"/>
              <a:t>).</a:t>
            </a:r>
          </a:p>
          <a:p>
            <a:pPr lvl="1">
              <a:spcBef>
                <a:spcPts val="0"/>
              </a:spcBef>
              <a:spcAft>
                <a:spcPts val="600"/>
              </a:spcAft>
            </a:pPr>
            <a:r>
              <a:rPr lang="en-US" sz="2000" dirty="0" smtClean="0"/>
              <a:t>“Cleaning” algorithms.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 smtClean="0"/>
              <a:t>Move to Python 3</a:t>
            </a:r>
            <a:endParaRPr lang="en-GB" sz="2000" dirty="0" smtClean="0"/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400" b="1" dirty="0" smtClean="0"/>
              <a:t>Instrument 2.0</a:t>
            </a:r>
          </a:p>
          <a:p>
            <a:pPr lvl="1">
              <a:spcBef>
                <a:spcPts val="0"/>
              </a:spcBef>
              <a:spcAft>
                <a:spcPts val="600"/>
              </a:spcAft>
            </a:pPr>
            <a:r>
              <a:rPr lang="en-US" sz="2000" dirty="0" smtClean="0"/>
              <a:t>New instrument geometry.</a:t>
            </a:r>
          </a:p>
          <a:p>
            <a:pPr lvl="1">
              <a:spcBef>
                <a:spcPts val="0"/>
              </a:spcBef>
              <a:spcAft>
                <a:spcPts val="600"/>
              </a:spcAft>
            </a:pPr>
            <a:r>
              <a:rPr lang="en-US" sz="2000" dirty="0" smtClean="0"/>
              <a:t>Increase flexibility and performance.</a:t>
            </a:r>
          </a:p>
          <a:p>
            <a:pPr lvl="1">
              <a:spcBef>
                <a:spcPts val="0"/>
              </a:spcBef>
              <a:spcAft>
                <a:spcPts val="600"/>
              </a:spcAft>
            </a:pPr>
            <a:r>
              <a:rPr lang="en-US" sz="2000" dirty="0" smtClean="0"/>
              <a:t>Much more adapted framework to treat scanning instruments.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 smtClean="0"/>
              <a:t>Work initiated in February. Scanning instruments expected to be ready before summer.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Technique / instrument documentation</a:t>
            </a:r>
            <a:endParaRPr lang="en-US" sz="2400" b="1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20367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space réservé du contenu 1"/>
          <p:cNvSpPr txBox="1">
            <a:spLocks/>
          </p:cNvSpPr>
          <p:nvPr/>
        </p:nvSpPr>
        <p:spPr>
          <a:xfrm>
            <a:off x="169327" y="2067952"/>
            <a:ext cx="8727371" cy="2923148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1800" dirty="0" smtClean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8"/>
          </p:nvPr>
        </p:nvSpPr>
        <p:spPr>
          <a:xfrm>
            <a:off x="169325" y="58154"/>
            <a:ext cx="8727371" cy="548559"/>
          </a:xfrm>
        </p:spPr>
        <p:txBody>
          <a:bodyPr/>
          <a:lstStyle/>
          <a:p>
            <a:r>
              <a:rPr lang="en-GB" b="1" dirty="0"/>
              <a:t>Other work planned </a:t>
            </a:r>
            <a:r>
              <a:rPr lang="en-GB" b="1" dirty="0" smtClean="0"/>
              <a:t>for 2017</a:t>
            </a:r>
            <a:endParaRPr lang="en-GB" dirty="0"/>
          </a:p>
        </p:txBody>
      </p:sp>
      <p:sp>
        <p:nvSpPr>
          <p:cNvPr id="9" name="Espace réservé du contenu 1"/>
          <p:cNvSpPr>
            <a:spLocks noGrp="1"/>
          </p:cNvSpPr>
          <p:nvPr>
            <p:ph sz="quarter" idx="4294967295"/>
          </p:nvPr>
        </p:nvSpPr>
        <p:spPr>
          <a:xfrm>
            <a:off x="169325" y="682385"/>
            <a:ext cx="5625684" cy="3306711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 algn="ctr">
              <a:spcBef>
                <a:spcPts val="0"/>
              </a:spcBef>
              <a:spcAft>
                <a:spcPts val="600"/>
              </a:spcAft>
              <a:buNone/>
            </a:pPr>
            <a:r>
              <a:rPr lang="en-GB" sz="2400" b="1" dirty="0" smtClean="0"/>
              <a:t>SANS</a:t>
            </a:r>
          </a:p>
          <a:p>
            <a:pPr lvl="1">
              <a:spcBef>
                <a:spcPts val="0"/>
              </a:spcBef>
              <a:spcAft>
                <a:spcPts val="600"/>
              </a:spcAft>
            </a:pPr>
            <a:r>
              <a:rPr lang="en-US" sz="2000" dirty="0" smtClean="0"/>
              <a:t>Plan to start after summer</a:t>
            </a:r>
          </a:p>
          <a:p>
            <a:pPr lvl="1">
              <a:spcBef>
                <a:spcPts val="0"/>
              </a:spcBef>
              <a:spcAft>
                <a:spcPts val="600"/>
              </a:spcAft>
            </a:pPr>
            <a:r>
              <a:rPr lang="en-US" sz="2000" dirty="0" smtClean="0"/>
              <a:t>First discussions with instrument scientists</a:t>
            </a:r>
          </a:p>
          <a:p>
            <a:pPr lvl="1">
              <a:spcBef>
                <a:spcPts val="0"/>
              </a:spcBef>
              <a:spcAft>
                <a:spcPts val="600"/>
              </a:spcAft>
            </a:pPr>
            <a:r>
              <a:rPr lang="en-US" sz="2000" dirty="0" smtClean="0"/>
              <a:t>Reference soft: Lamp / Grasp</a:t>
            </a:r>
          </a:p>
          <a:p>
            <a:pPr lvl="1">
              <a:spcBef>
                <a:spcPts val="0"/>
              </a:spcBef>
              <a:spcAft>
                <a:spcPts val="600"/>
              </a:spcAft>
            </a:pPr>
            <a:r>
              <a:rPr lang="en-US" sz="2000" dirty="0"/>
              <a:t>Define benchmark data</a:t>
            </a:r>
          </a:p>
          <a:p>
            <a:pPr lvl="1">
              <a:spcBef>
                <a:spcPts val="0"/>
              </a:spcBef>
              <a:spcAft>
                <a:spcPts val="600"/>
              </a:spcAft>
            </a:pPr>
            <a:endParaRPr lang="en-GB" sz="2000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7618" y="855674"/>
            <a:ext cx="2873244" cy="361218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020" y="2788549"/>
            <a:ext cx="3729990" cy="2202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6889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space réservé du contenu 1"/>
          <p:cNvSpPr txBox="1">
            <a:spLocks/>
          </p:cNvSpPr>
          <p:nvPr/>
        </p:nvSpPr>
        <p:spPr>
          <a:xfrm>
            <a:off x="169327" y="2067952"/>
            <a:ext cx="8727371" cy="2923148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1800" dirty="0" smtClean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GB" b="1" dirty="0" smtClean="0"/>
              <a:t>Prolongation of Ian’s contract</a:t>
            </a:r>
            <a:endParaRPr lang="en-GB" dirty="0"/>
          </a:p>
        </p:txBody>
      </p:sp>
      <p:sp>
        <p:nvSpPr>
          <p:cNvPr id="9" name="Espace réservé du contenu 1"/>
          <p:cNvSpPr>
            <a:spLocks noGrp="1"/>
          </p:cNvSpPr>
          <p:nvPr>
            <p:ph sz="quarter" idx="4294967295"/>
          </p:nvPr>
        </p:nvSpPr>
        <p:spPr>
          <a:xfrm>
            <a:off x="153491" y="880821"/>
            <a:ext cx="8727371" cy="3982688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 smtClean="0"/>
              <a:t>One more year: Until April 2018</a:t>
            </a:r>
            <a:endParaRPr lang="en-GB" sz="2400" dirty="0" smtClean="0"/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 smtClean="0"/>
              <a:t>Additional work in framework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GB" sz="2400" dirty="0" smtClean="0"/>
              <a:t>Needed additional manpower</a:t>
            </a:r>
            <a:endParaRPr lang="en-US" sz="2400" dirty="0" smtClean="0"/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 smtClean="0"/>
              <a:t>Tasks: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 smtClean="0"/>
              <a:t>Instrument 2.0 + scanning instruments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 smtClean="0"/>
              <a:t>Define and provide initial contribution to Mantid 4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 smtClean="0"/>
              <a:t>Build server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 smtClean="0"/>
              <a:t>Handling of special data types: BLOSC compression &amp; event mode reader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 smtClean="0"/>
              <a:t>User training + technical training of future technical project leader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/>
              <a:t>R</a:t>
            </a:r>
            <a:r>
              <a:rPr lang="en-US" sz="2000" dirty="0" smtClean="0"/>
              <a:t>eport of project status at year 2</a:t>
            </a:r>
            <a:endParaRPr lang="en-GB" sz="2000" dirty="0" smtClean="0"/>
          </a:p>
        </p:txBody>
      </p:sp>
    </p:spTree>
    <p:extLst>
      <p:ext uri="{BB962C8B-B14F-4D97-AF65-F5344CB8AC3E}">
        <p14:creationId xmlns:p14="http://schemas.microsoft.com/office/powerpoint/2010/main" val="26916440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space réservé du contenu 1"/>
          <p:cNvSpPr txBox="1">
            <a:spLocks/>
          </p:cNvSpPr>
          <p:nvPr/>
        </p:nvSpPr>
        <p:spPr>
          <a:xfrm>
            <a:off x="169327" y="2067952"/>
            <a:ext cx="8727371" cy="2923148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1800" dirty="0" smtClean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GB" b="1" dirty="0" smtClean="0"/>
              <a:t>Planning</a:t>
            </a:r>
            <a:endParaRPr lang="en-GB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54" y="923904"/>
            <a:ext cx="8980803" cy="246788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69884" y="3612753"/>
            <a:ext cx="881459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 smtClean="0"/>
              <a:t>31</a:t>
            </a:r>
            <a:r>
              <a:rPr lang="en-US" baseline="30000" dirty="0" smtClean="0"/>
              <a:t>st</a:t>
            </a:r>
            <a:r>
              <a:rPr lang="en-US" dirty="0" smtClean="0"/>
              <a:t> March 2017: Presentation – training spectroscopy group</a:t>
            </a:r>
          </a:p>
          <a:p>
            <a:pPr>
              <a:spcAft>
                <a:spcPts val="600"/>
              </a:spcAft>
            </a:pPr>
            <a:r>
              <a:rPr lang="en-US" dirty="0" smtClean="0"/>
              <a:t>24-25 April 2017: WP10 – SINE 2020 workshop @ ILL </a:t>
            </a:r>
            <a:r>
              <a:rPr lang="en-US" dirty="0" smtClean="0">
                <a:sym typeface="Wingdings" panose="05000000000000000000" pitchFamily="2" charset="2"/>
              </a:rPr>
              <a:t> coordinate efforts with FRM-2 &amp; PSI</a:t>
            </a:r>
          </a:p>
          <a:p>
            <a:r>
              <a:rPr lang="en-US" dirty="0" smtClean="0">
                <a:sym typeface="Wingdings" panose="05000000000000000000" pitchFamily="2" charset="2"/>
              </a:rPr>
              <a:t>12-16 June 2017: Mantid Users &amp; Developers workshops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954795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719" y="572312"/>
            <a:ext cx="8241217" cy="4431889"/>
          </a:xfrm>
          <a:prstGeom prst="rect">
            <a:avLst/>
          </a:prstGeom>
        </p:spPr>
      </p:pic>
      <p:sp>
        <p:nvSpPr>
          <p:cNvPr id="15" name="Espace réservé du contenu 1"/>
          <p:cNvSpPr txBox="1">
            <a:spLocks/>
          </p:cNvSpPr>
          <p:nvPr/>
        </p:nvSpPr>
        <p:spPr>
          <a:xfrm>
            <a:off x="169327" y="2067952"/>
            <a:ext cx="8727371" cy="2923148"/>
          </a:xfrm>
          <a:prstGeom prst="rect">
            <a:avLst/>
          </a:prstGeom>
        </p:spPr>
        <p:txBody>
          <a:bodyPr numCol="1"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1800" dirty="0" smtClean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8"/>
          </p:nvPr>
        </p:nvSpPr>
        <p:spPr>
          <a:xfrm>
            <a:off x="117867" y="23753"/>
            <a:ext cx="8727371" cy="548559"/>
          </a:xfrm>
        </p:spPr>
        <p:txBody>
          <a:bodyPr numCol="1"/>
          <a:lstStyle/>
          <a:p>
            <a:r>
              <a:rPr lang="en-GB" b="1" dirty="0" smtClean="0"/>
              <a:t>Project info</a:t>
            </a:r>
            <a:endParaRPr lang="en-GB" b="1" dirty="0"/>
          </a:p>
          <a:p>
            <a:endParaRPr lang="en-GB" dirty="0"/>
          </a:p>
        </p:txBody>
      </p:sp>
      <p:sp>
        <p:nvSpPr>
          <p:cNvPr id="6" name="Espace réservé du contenu 1"/>
          <p:cNvSpPr txBox="1">
            <a:spLocks/>
          </p:cNvSpPr>
          <p:nvPr/>
        </p:nvSpPr>
        <p:spPr>
          <a:xfrm>
            <a:off x="169327" y="2067952"/>
            <a:ext cx="8727371" cy="2923148"/>
          </a:xfrm>
          <a:prstGeom prst="rect">
            <a:avLst/>
          </a:prstGeom>
        </p:spPr>
        <p:txBody>
          <a:bodyPr numCol="1"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1800" dirty="0" smtClean="0"/>
          </a:p>
        </p:txBody>
      </p:sp>
      <p:sp>
        <p:nvSpPr>
          <p:cNvPr id="8" name="Espace réservé du texte 2"/>
          <p:cNvSpPr txBox="1">
            <a:spLocks/>
          </p:cNvSpPr>
          <p:nvPr/>
        </p:nvSpPr>
        <p:spPr>
          <a:xfrm>
            <a:off x="347044" y="1057225"/>
            <a:ext cx="8168306" cy="548559"/>
          </a:xfrm>
          <a:prstGeom prst="rect">
            <a:avLst/>
          </a:prstGeom>
        </p:spPr>
        <p:txBody>
          <a:bodyPr vert="horz" numCol="1"/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3200" b="0" i="0" kern="1200">
                <a:solidFill>
                  <a:schemeClr val="tx1"/>
                </a:solidFill>
                <a:latin typeface="Verdana"/>
                <a:ea typeface="+mn-ea"/>
                <a:cs typeface="Verdana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b="1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20"/>
          </p:nvPr>
        </p:nvSpPr>
        <p:spPr>
          <a:xfrm>
            <a:off x="124565" y="642339"/>
            <a:ext cx="8913109" cy="605436"/>
          </a:xfr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</p:spPr>
        <p:txBody>
          <a:bodyPr/>
          <a:lstStyle/>
          <a:p>
            <a:r>
              <a:rPr lang="en-GB" sz="1300" dirty="0">
                <a:hlinkClick r:id="rId4"/>
              </a:rPr>
              <a:t>https://</a:t>
            </a:r>
            <a:r>
              <a:rPr lang="en-GB" sz="1300" dirty="0" smtClean="0">
                <a:hlinkClick r:id="rId4"/>
              </a:rPr>
              <a:t>github.com/mantidproject/mantid/projects/2</a:t>
            </a:r>
            <a:endParaRPr lang="en-GB" sz="1300" dirty="0" smtClean="0"/>
          </a:p>
          <a:p>
            <a:r>
              <a:rPr lang="en-GB" sz="1300" dirty="0" smtClean="0">
                <a:hlinkClick r:id="rId5"/>
              </a:rPr>
              <a:t>https</a:t>
            </a:r>
            <a:r>
              <a:rPr lang="en-GB" sz="1300" dirty="0">
                <a:hlinkClick r:id="rId5"/>
              </a:rPr>
              <a:t>://</a:t>
            </a:r>
            <a:r>
              <a:rPr lang="en-GB" sz="1300" dirty="0" smtClean="0">
                <a:hlinkClick r:id="rId5"/>
              </a:rPr>
              <a:t>github.com/mantidproject/documents/tree/master/Project-Management/ILL</a:t>
            </a:r>
            <a:endParaRPr lang="en-GB" sz="1300" dirty="0"/>
          </a:p>
          <a:p>
            <a:endParaRPr lang="en-GB" sz="1300" dirty="0" smtClean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97665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space réservé du contenu 1"/>
          <p:cNvSpPr txBox="1">
            <a:spLocks/>
          </p:cNvSpPr>
          <p:nvPr/>
        </p:nvSpPr>
        <p:spPr>
          <a:xfrm>
            <a:off x="169327" y="1963177"/>
            <a:ext cx="8727371" cy="2923148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1800" dirty="0" smtClean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8"/>
          </p:nvPr>
        </p:nvSpPr>
        <p:spPr>
          <a:xfrm>
            <a:off x="153492" y="49603"/>
            <a:ext cx="8727371" cy="548559"/>
          </a:xfrm>
        </p:spPr>
        <p:txBody>
          <a:bodyPr/>
          <a:lstStyle/>
          <a:p>
            <a:r>
              <a:rPr lang="en-GB" b="1" dirty="0" smtClean="0"/>
              <a:t>Summary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282948" y="702046"/>
            <a:ext cx="759577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 smtClean="0"/>
              <a:t>Reasonable progress after 10 months.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Some delay with respect to original time planning (March 2016):</a:t>
            </a:r>
          </a:p>
          <a:p>
            <a:pPr lvl="1"/>
            <a:r>
              <a:rPr lang="en-US" sz="2000" dirty="0" smtClean="0"/>
              <a:t>- Project complexity</a:t>
            </a:r>
          </a:p>
          <a:p>
            <a:pPr lvl="1"/>
            <a:r>
              <a:rPr lang="en-US" sz="2000" dirty="0" smtClean="0"/>
              <a:t>- Documentation, tests</a:t>
            </a:r>
          </a:p>
          <a:p>
            <a:pPr lvl="1">
              <a:spcAft>
                <a:spcPts val="1200"/>
              </a:spcAft>
            </a:pPr>
            <a:r>
              <a:rPr lang="en-US" sz="2000" dirty="0" smtClean="0"/>
              <a:t>- Interaction with other actors (internal/external)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ym typeface="Wingdings" panose="05000000000000000000" pitchFamily="2" charset="2"/>
              </a:rPr>
              <a:t>N</a:t>
            </a:r>
            <a:r>
              <a:rPr lang="en-US" sz="2000" dirty="0" smtClean="0">
                <a:sym typeface="Wingdings" panose="05000000000000000000" pitchFamily="2" charset="2"/>
              </a:rPr>
              <a:t>ew project plan:</a:t>
            </a:r>
          </a:p>
          <a:p>
            <a:pPr lvl="1"/>
            <a:r>
              <a:rPr lang="en-US" sz="2000" dirty="0" smtClean="0"/>
              <a:t>- Changes </a:t>
            </a:r>
            <a:r>
              <a:rPr lang="en-US" sz="2000" dirty="0"/>
              <a:t>in CS </a:t>
            </a:r>
            <a:r>
              <a:rPr lang="en-US" sz="2000" dirty="0" smtClean="0">
                <a:sym typeface="Wingdings" panose="05000000000000000000" pitchFamily="2" charset="2"/>
              </a:rPr>
              <a:t> Working team redefined</a:t>
            </a:r>
          </a:p>
          <a:p>
            <a:pPr lvl="1"/>
            <a:r>
              <a:rPr lang="en-US" sz="2000" dirty="0" smtClean="0">
                <a:sym typeface="Wingdings" panose="05000000000000000000" pitchFamily="2" charset="2"/>
              </a:rPr>
              <a:t>- New tasks added  Enhancement of Mantid framework</a:t>
            </a:r>
          </a:p>
          <a:p>
            <a:pPr lvl="2">
              <a:spcAft>
                <a:spcPts val="1200"/>
              </a:spcAft>
            </a:pPr>
            <a:r>
              <a:rPr lang="en-US" sz="2000" i="1" dirty="0" smtClean="0">
                <a:sym typeface="Wingdings" panose="05000000000000000000" pitchFamily="2" charset="2"/>
              </a:rPr>
              <a:t>About 6-9 PM extra effort  Prolongation of Ian’s contract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ym typeface="Wingdings" panose="05000000000000000000" pitchFamily="2" charset="2"/>
              </a:rPr>
              <a:t>Goals: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ym typeface="Wingdings" panose="05000000000000000000" pitchFamily="2" charset="2"/>
              </a:rPr>
              <a:t>2017: BS, TOF, </a:t>
            </a:r>
            <a:r>
              <a:rPr lang="en-US" sz="2000" b="1" dirty="0" smtClean="0">
                <a:sym typeface="Wingdings" panose="05000000000000000000" pitchFamily="2" charset="2"/>
              </a:rPr>
              <a:t>Powder Diff, REF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ym typeface="Wingdings" panose="05000000000000000000" pitchFamily="2" charset="2"/>
              </a:rPr>
              <a:t>June 2018: </a:t>
            </a:r>
            <a:r>
              <a:rPr lang="en-US" sz="2000" b="1" dirty="0" smtClean="0">
                <a:sym typeface="Wingdings" panose="05000000000000000000" pitchFamily="2" charset="2"/>
              </a:rPr>
              <a:t>SANS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557120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space réservé du contenu 1"/>
          <p:cNvSpPr txBox="1">
            <a:spLocks/>
          </p:cNvSpPr>
          <p:nvPr/>
        </p:nvSpPr>
        <p:spPr>
          <a:xfrm>
            <a:off x="169327" y="2067952"/>
            <a:ext cx="8727371" cy="2923148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1800" dirty="0" smtClean="0"/>
          </a:p>
        </p:txBody>
      </p:sp>
      <p:sp>
        <p:nvSpPr>
          <p:cNvPr id="2" name="Content Placeholder 1"/>
          <p:cNvSpPr>
            <a:spLocks noGrp="1"/>
          </p:cNvSpPr>
          <p:nvPr>
            <p:ph sz="quarter" idx="17"/>
          </p:nvPr>
        </p:nvSpPr>
        <p:spPr>
          <a:xfrm>
            <a:off x="162629" y="1277377"/>
            <a:ext cx="8734069" cy="3234298"/>
          </a:xfrm>
        </p:spPr>
        <p:txBody>
          <a:bodyPr/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GB" dirty="0" smtClean="0"/>
              <a:t>Work on IN16B and TOF well advanced</a:t>
            </a:r>
            <a:endParaRPr lang="en-GB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dirty="0" smtClean="0"/>
              <a:t>IDFs (Instrument Definition Files) validated</a:t>
            </a:r>
            <a:endParaRPr lang="en-GB" dirty="0" smtClean="0"/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GB" dirty="0" smtClean="0"/>
              <a:t>First tests on IN16B and IN4 positive</a:t>
            </a:r>
            <a:endParaRPr lang="en-GB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dirty="0" smtClean="0"/>
              <a:t>Outstanding issues: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dirty="0" smtClean="0"/>
              <a:t>Absorption corrections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dirty="0" smtClean="0"/>
              <a:t>User interface (TOF)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dirty="0" smtClean="0"/>
              <a:t>IN5 case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dirty="0" smtClean="0"/>
              <a:t>Plotting tools</a:t>
            </a:r>
            <a:endParaRPr lang="en-US" dirty="0" smtClean="0"/>
          </a:p>
          <a:p>
            <a:pPr lvl="1">
              <a:spcBef>
                <a:spcPts val="0"/>
              </a:spcBef>
              <a:spcAft>
                <a:spcPts val="1200"/>
              </a:spcAft>
            </a:pPr>
            <a:endParaRPr lang="en-GB" dirty="0"/>
          </a:p>
          <a:p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GB" b="1" dirty="0"/>
              <a:t>Summary Last PMC meeting </a:t>
            </a:r>
          </a:p>
          <a:p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GB" sz="2400" dirty="0" smtClean="0"/>
              <a:t>3 November 2016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464542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space réservé du contenu 1"/>
          <p:cNvSpPr txBox="1">
            <a:spLocks/>
          </p:cNvSpPr>
          <p:nvPr/>
        </p:nvSpPr>
        <p:spPr>
          <a:xfrm>
            <a:off x="169327" y="2067952"/>
            <a:ext cx="8727371" cy="2923148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1800" dirty="0" smtClean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GB" b="1" dirty="0"/>
              <a:t>Status BS (IN16B)</a:t>
            </a:r>
          </a:p>
          <a:p>
            <a:endParaRPr lang="en-GB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6612" y="987093"/>
            <a:ext cx="4174251" cy="3524582"/>
          </a:xfrm>
          <a:prstGeom prst="rect">
            <a:avLst/>
          </a:prstGeom>
        </p:spPr>
      </p:pic>
      <p:sp>
        <p:nvSpPr>
          <p:cNvPr id="8" name="Content Placeholder 1"/>
          <p:cNvSpPr>
            <a:spLocks noGrp="1"/>
          </p:cNvSpPr>
          <p:nvPr>
            <p:ph sz="quarter" idx="17"/>
          </p:nvPr>
        </p:nvSpPr>
        <p:spPr>
          <a:xfrm>
            <a:off x="203500" y="991864"/>
            <a:ext cx="4313677" cy="3234298"/>
          </a:xfrm>
        </p:spPr>
        <p:txBody>
          <a:bodyPr/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GB" dirty="0" smtClean="0"/>
              <a:t>Deployed on IN16B and tested by users during cycle 171 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dirty="0" smtClean="0"/>
              <a:t>All </a:t>
            </a:r>
            <a:r>
              <a:rPr lang="en-US" dirty="0" smtClean="0"/>
              <a:t>modes (QENS, EFWS, IFWS) handled correctly</a:t>
            </a:r>
            <a:endParaRPr lang="en-GB" dirty="0" smtClean="0"/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GB" dirty="0" smtClean="0"/>
              <a:t>No major problems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dirty="0" smtClean="0"/>
              <a:t>Integrated in last Mantid release (3.9, Feb 2017)</a:t>
            </a:r>
            <a:endParaRPr lang="en-GB" dirty="0"/>
          </a:p>
          <a:p>
            <a:pPr lvl="1">
              <a:spcBef>
                <a:spcPts val="0"/>
              </a:spcBef>
              <a:spcAft>
                <a:spcPts val="1200"/>
              </a:spcAft>
            </a:pP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79179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space réservé du contenu 1"/>
          <p:cNvSpPr txBox="1">
            <a:spLocks/>
          </p:cNvSpPr>
          <p:nvPr/>
        </p:nvSpPr>
        <p:spPr>
          <a:xfrm>
            <a:off x="169327" y="2067952"/>
            <a:ext cx="8727371" cy="2923148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1800" dirty="0" smtClean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8"/>
          </p:nvPr>
        </p:nvSpPr>
        <p:spPr>
          <a:xfrm>
            <a:off x="153492" y="37415"/>
            <a:ext cx="8727371" cy="548559"/>
          </a:xfrm>
        </p:spPr>
        <p:txBody>
          <a:bodyPr/>
          <a:lstStyle/>
          <a:p>
            <a:r>
              <a:rPr lang="en-GB" b="1" dirty="0"/>
              <a:t>Status BS (IN16B)</a:t>
            </a:r>
          </a:p>
          <a:p>
            <a:endParaRPr lang="en-GB" dirty="0"/>
          </a:p>
        </p:txBody>
      </p:sp>
      <p:pic>
        <p:nvPicPr>
          <p:cNvPr id="7" name="Picture 6"/>
          <p:cNvPicPr/>
          <p:nvPr/>
        </p:nvPicPr>
        <p:blipFill>
          <a:blip r:embed="rId3"/>
          <a:stretch>
            <a:fillRect/>
          </a:stretch>
        </p:blipFill>
        <p:spPr>
          <a:xfrm>
            <a:off x="169326" y="680484"/>
            <a:ext cx="3913575" cy="431061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0923" y="585974"/>
            <a:ext cx="4295775" cy="385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362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space réservé du contenu 1"/>
          <p:cNvSpPr txBox="1">
            <a:spLocks/>
          </p:cNvSpPr>
          <p:nvPr/>
        </p:nvSpPr>
        <p:spPr>
          <a:xfrm>
            <a:off x="169327" y="2067952"/>
            <a:ext cx="8727371" cy="2923148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1800" dirty="0" smtClean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GB" b="1" dirty="0"/>
              <a:t>Status </a:t>
            </a:r>
            <a:r>
              <a:rPr lang="en-GB" b="1" dirty="0" smtClean="0"/>
              <a:t>TOF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2700" y="154378"/>
            <a:ext cx="4535856" cy="2280478"/>
          </a:xfrm>
          <a:prstGeom prst="rect">
            <a:avLst/>
          </a:prstGeom>
        </p:spPr>
      </p:pic>
      <p:sp>
        <p:nvSpPr>
          <p:cNvPr id="8" name="Content Placeholder 1"/>
          <p:cNvSpPr>
            <a:spLocks noGrp="1"/>
          </p:cNvSpPr>
          <p:nvPr>
            <p:ph sz="quarter" idx="17"/>
          </p:nvPr>
        </p:nvSpPr>
        <p:spPr>
          <a:xfrm>
            <a:off x="153492" y="999362"/>
            <a:ext cx="4774813" cy="3234298"/>
          </a:xfrm>
        </p:spPr>
        <p:txBody>
          <a:bodyPr/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GB" dirty="0" smtClean="0"/>
              <a:t>Added IN5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dirty="0" smtClean="0"/>
              <a:t>Split r</a:t>
            </a:r>
            <a:r>
              <a:rPr lang="en-US" dirty="0" smtClean="0"/>
              <a:t>eduction work-flow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dirty="0" err="1" smtClean="0"/>
              <a:t>DirectILLCollectData</a:t>
            </a:r>
            <a:endParaRPr lang="en-US" dirty="0" smtClean="0"/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dirty="0" err="1" smtClean="0"/>
              <a:t>DirectILLDiagnostics</a:t>
            </a:r>
            <a:endParaRPr lang="en-US" dirty="0" smtClean="0"/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dirty="0" err="1" smtClean="0"/>
              <a:t>DirectILLIntegrateVanadium</a:t>
            </a:r>
            <a:endParaRPr lang="en-US" dirty="0" smtClean="0"/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dirty="0" err="1" smtClean="0"/>
              <a:t>DirectILLApplySelfShielding</a:t>
            </a:r>
            <a:endParaRPr lang="en-US" dirty="0" smtClean="0"/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dirty="0" err="1" smtClean="0"/>
              <a:t>DirectILLReduction</a:t>
            </a:r>
            <a:endParaRPr lang="en-US" dirty="0" smtClean="0"/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dirty="0" smtClean="0"/>
              <a:t>First tests positive</a:t>
            </a:r>
            <a:endParaRPr lang="en-GB" dirty="0" smtClean="0"/>
          </a:p>
          <a:p>
            <a:pPr lvl="1">
              <a:spcBef>
                <a:spcPts val="0"/>
              </a:spcBef>
              <a:spcAft>
                <a:spcPts val="1200"/>
              </a:spcAft>
            </a:pPr>
            <a:endParaRPr lang="en-GB" dirty="0"/>
          </a:p>
          <a:p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2700" y="2523655"/>
            <a:ext cx="4540102" cy="255243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733447" y="333605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IN5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961234" y="4233660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IN6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10478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space réservé du contenu 1"/>
          <p:cNvSpPr txBox="1">
            <a:spLocks/>
          </p:cNvSpPr>
          <p:nvPr/>
        </p:nvSpPr>
        <p:spPr>
          <a:xfrm>
            <a:off x="169327" y="2067952"/>
            <a:ext cx="8727371" cy="2923148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1800" dirty="0" smtClean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GB" b="1" dirty="0"/>
              <a:t>Status </a:t>
            </a:r>
            <a:r>
              <a:rPr lang="en-GB" b="1" dirty="0" smtClean="0"/>
              <a:t>TOF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115" y="1142919"/>
            <a:ext cx="3131063" cy="307554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7909" y="154378"/>
            <a:ext cx="4013223" cy="4346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8313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space réservé du contenu 1"/>
          <p:cNvSpPr txBox="1">
            <a:spLocks/>
          </p:cNvSpPr>
          <p:nvPr/>
        </p:nvSpPr>
        <p:spPr>
          <a:xfrm>
            <a:off x="169327" y="2067952"/>
            <a:ext cx="8727371" cy="2923148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1800" dirty="0" smtClean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GB" b="1" dirty="0"/>
              <a:t>Status </a:t>
            </a:r>
            <a:r>
              <a:rPr lang="en-GB" b="1" dirty="0" smtClean="0"/>
              <a:t>TOF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103" y="869187"/>
            <a:ext cx="8492147" cy="3851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5637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space réservé du contenu 1"/>
          <p:cNvSpPr txBox="1">
            <a:spLocks/>
          </p:cNvSpPr>
          <p:nvPr/>
        </p:nvSpPr>
        <p:spPr>
          <a:xfrm>
            <a:off x="169327" y="2067952"/>
            <a:ext cx="8727371" cy="2923148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1800" dirty="0" smtClean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GB" b="1" dirty="0"/>
              <a:t>Status </a:t>
            </a:r>
            <a:r>
              <a:rPr lang="en-GB" b="1" dirty="0" smtClean="0"/>
              <a:t>TOF</a:t>
            </a:r>
            <a:endParaRPr lang="en-GB" dirty="0"/>
          </a:p>
        </p:txBody>
      </p:sp>
      <p:sp>
        <p:nvSpPr>
          <p:cNvPr id="2" name="TextBox 1"/>
          <p:cNvSpPr txBox="1"/>
          <p:nvPr/>
        </p:nvSpPr>
        <p:spPr>
          <a:xfrm>
            <a:off x="153492" y="988566"/>
            <a:ext cx="9006736" cy="23237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000" b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OUTSTANDING ISSUES:</a:t>
            </a:r>
          </a:p>
          <a:p>
            <a:pPr marL="285750" indent="-285750">
              <a:spcAft>
                <a:spcPts val="600"/>
              </a:spcAft>
              <a:buFontTx/>
              <a:buChar char="-"/>
            </a:pPr>
            <a:r>
              <a:rPr lang="en-US" sz="20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New version of absorption corrections (ongoing work at ISIS)</a:t>
            </a:r>
          </a:p>
          <a:p>
            <a:pPr marL="285750" indent="-285750">
              <a:spcAft>
                <a:spcPts val="600"/>
              </a:spcAft>
              <a:buFontTx/>
              <a:buChar char="-"/>
            </a:pPr>
            <a:r>
              <a:rPr lang="en-US" sz="20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Further quantitative validation</a:t>
            </a:r>
          </a:p>
          <a:p>
            <a:pPr marL="285750" indent="-285750">
              <a:spcAft>
                <a:spcPts val="600"/>
              </a:spcAft>
              <a:buFontTx/>
              <a:buChar char="-"/>
            </a:pPr>
            <a:r>
              <a:rPr lang="en-US" sz="20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Global user interface</a:t>
            </a:r>
          </a:p>
          <a:p>
            <a:pPr marL="285750" indent="-285750">
              <a:spcAft>
                <a:spcPts val="600"/>
              </a:spcAft>
              <a:buFontTx/>
              <a:buChar char="-"/>
            </a:pPr>
            <a:r>
              <a:rPr lang="en-US" sz="20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Specific plotting tools 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(python utilities -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Matplotlib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en-US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Mslice</a:t>
            </a:r>
            <a:r>
              <a:rPr lang="en-US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Slice viewer)</a:t>
            </a:r>
            <a:r>
              <a:rPr lang="en-US" sz="20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</a:p>
          <a:p>
            <a:pPr marL="285750" indent="-285750">
              <a:buFontTx/>
              <a:buChar char="-"/>
            </a:pPr>
            <a:r>
              <a:rPr lang="en-US" sz="20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User feedback</a:t>
            </a:r>
            <a:endParaRPr lang="en-GB" sz="20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24917" y="3519344"/>
            <a:ext cx="9082936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b="1" dirty="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DEMONSTRATION +TRAINING TO TOF-BS SCIENTISTS (31</a:t>
            </a:r>
            <a:r>
              <a:rPr lang="en-US" b="1" baseline="30000" dirty="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</a:t>
            </a:r>
            <a:r>
              <a:rPr lang="en-US" b="1" dirty="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MARCH)</a:t>
            </a:r>
          </a:p>
          <a:p>
            <a:r>
              <a:rPr lang="en-US" b="1" dirty="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DEPLOY IN IN4, IN5, IN6 FOR NEXT CYCLE (1</a:t>
            </a:r>
            <a:r>
              <a:rPr lang="en-US" b="1" baseline="30000" dirty="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</a:t>
            </a:r>
            <a:r>
              <a:rPr lang="en-US" b="1" dirty="0" smtClean="0">
                <a:solidFill>
                  <a:srgbClr val="0070C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SEPTEMBER 2017)</a:t>
            </a:r>
            <a:endParaRPr lang="en-GB" b="1" dirty="0">
              <a:solidFill>
                <a:srgbClr val="0070C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36879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space réservé du contenu 1"/>
          <p:cNvSpPr txBox="1">
            <a:spLocks/>
          </p:cNvSpPr>
          <p:nvPr/>
        </p:nvSpPr>
        <p:spPr>
          <a:xfrm>
            <a:off x="169327" y="2067952"/>
            <a:ext cx="8727371" cy="2923148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1800" dirty="0" smtClean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GB" b="1" dirty="0" smtClean="0"/>
              <a:t>Reflectometry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7481" y="2469421"/>
            <a:ext cx="5656519" cy="267407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6521" y="154378"/>
            <a:ext cx="3347992" cy="2401318"/>
          </a:xfrm>
          <a:prstGeom prst="rect">
            <a:avLst/>
          </a:prstGeom>
        </p:spPr>
      </p:pic>
      <p:sp>
        <p:nvSpPr>
          <p:cNvPr id="8" name="Content Placeholder 1"/>
          <p:cNvSpPr>
            <a:spLocks noGrp="1"/>
          </p:cNvSpPr>
          <p:nvPr>
            <p:ph sz="quarter" idx="17"/>
          </p:nvPr>
        </p:nvSpPr>
        <p:spPr>
          <a:xfrm>
            <a:off x="153491" y="852272"/>
            <a:ext cx="5363543" cy="3234298"/>
          </a:xfrm>
        </p:spPr>
        <p:txBody>
          <a:bodyPr/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GB" dirty="0" smtClean="0"/>
              <a:t>Loaders for D17 &amp; Figaro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dirty="0" smtClean="0"/>
              <a:t>Simple basic script</a:t>
            </a:r>
            <a:endParaRPr lang="en-GB" dirty="0" smtClean="0"/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 smtClean="0"/>
              <a:t>Exploring existing algorithms and workflows</a:t>
            </a:r>
            <a:endParaRPr lang="en-US" dirty="0" smtClean="0"/>
          </a:p>
          <a:p>
            <a:pPr lvl="1">
              <a:spcBef>
                <a:spcPts val="0"/>
              </a:spcBef>
              <a:spcAft>
                <a:spcPts val="600"/>
              </a:spcAft>
            </a:pPr>
            <a:r>
              <a:rPr lang="en-US" dirty="0" smtClean="0"/>
              <a:t>Several approaches at ISIS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dirty="0" smtClean="0"/>
              <a:t>Efficient handling of large datasets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 smtClean="0"/>
              <a:t>December 2017:</a:t>
            </a:r>
          </a:p>
          <a:p>
            <a:pPr lvl="1">
              <a:spcBef>
                <a:spcPts val="0"/>
              </a:spcBef>
              <a:spcAft>
                <a:spcPts val="600"/>
              </a:spcAft>
            </a:pPr>
            <a:r>
              <a:rPr lang="en-US" dirty="0" smtClean="0"/>
              <a:t>Reduction workflow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dirty="0" smtClean="0"/>
              <a:t>“Cosmos-like” user interface</a:t>
            </a:r>
            <a:endParaRPr lang="en-GB" dirty="0"/>
          </a:p>
          <a:p>
            <a:endParaRPr lang="en-GB" dirty="0"/>
          </a:p>
        </p:txBody>
      </p:sp>
      <p:sp>
        <p:nvSpPr>
          <p:cNvPr id="9" name="TextBox 8"/>
          <p:cNvSpPr txBox="1"/>
          <p:nvPr/>
        </p:nvSpPr>
        <p:spPr>
          <a:xfrm>
            <a:off x="5716456" y="333605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D17</a:t>
            </a:r>
          </a:p>
        </p:txBody>
      </p:sp>
    </p:spTree>
    <p:extLst>
      <p:ext uri="{BB962C8B-B14F-4D97-AF65-F5344CB8AC3E}">
        <p14:creationId xmlns:p14="http://schemas.microsoft.com/office/powerpoint/2010/main" val="2298730248"/>
      </p:ext>
    </p:extLst>
  </p:cSld>
  <p:clrMapOvr>
    <a:masterClrMapping/>
  </p:clrMapOvr>
</p:sld>
</file>

<file path=ppt/theme/theme1.xml><?xml version="1.0" encoding="utf-8"?>
<a:theme xmlns:a="http://schemas.openxmlformats.org/drawingml/2006/main" name="1_ILL 2016_slides V1">
  <a:themeElements>
    <a:clrScheme name="ILL 2">
      <a:dk1>
        <a:srgbClr val="000000"/>
      </a:dk1>
      <a:lt1>
        <a:srgbClr val="FFFFFF"/>
      </a:lt1>
      <a:dk2>
        <a:srgbClr val="007CB0"/>
      </a:dk2>
      <a:lt2>
        <a:srgbClr val="FFFFFF"/>
      </a:lt2>
      <a:accent1>
        <a:srgbClr val="95ACBA"/>
      </a:accent1>
      <a:accent2>
        <a:srgbClr val="009FE3"/>
      </a:accent2>
      <a:accent3>
        <a:srgbClr val="004899"/>
      </a:accent3>
      <a:accent4>
        <a:srgbClr val="73B1C3"/>
      </a:accent4>
      <a:accent5>
        <a:srgbClr val="A2C73B"/>
      </a:accent5>
      <a:accent6>
        <a:srgbClr val="869C80"/>
      </a:accent6>
      <a:hlink>
        <a:srgbClr val="E6007E"/>
      </a:hlink>
      <a:folHlink>
        <a:srgbClr val="AF12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ILL 2016_slides V1">
  <a:themeElements>
    <a:clrScheme name="ILL 2">
      <a:dk1>
        <a:srgbClr val="000000"/>
      </a:dk1>
      <a:lt1>
        <a:srgbClr val="FFFFFF"/>
      </a:lt1>
      <a:dk2>
        <a:srgbClr val="007CB0"/>
      </a:dk2>
      <a:lt2>
        <a:srgbClr val="FFFFFF"/>
      </a:lt2>
      <a:accent1>
        <a:srgbClr val="95ACBA"/>
      </a:accent1>
      <a:accent2>
        <a:srgbClr val="009FE3"/>
      </a:accent2>
      <a:accent3>
        <a:srgbClr val="004899"/>
      </a:accent3>
      <a:accent4>
        <a:srgbClr val="73B1C3"/>
      </a:accent4>
      <a:accent5>
        <a:srgbClr val="A2C73B"/>
      </a:accent5>
      <a:accent6>
        <a:srgbClr val="869C80"/>
      </a:accent6>
      <a:hlink>
        <a:srgbClr val="E6007E"/>
      </a:hlink>
      <a:folHlink>
        <a:srgbClr val="AF12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ILL 2016_slides V2">
  <a:themeElements>
    <a:clrScheme name="ILL 2">
      <a:dk1>
        <a:srgbClr val="000000"/>
      </a:dk1>
      <a:lt1>
        <a:srgbClr val="FFFFFF"/>
      </a:lt1>
      <a:dk2>
        <a:srgbClr val="007CB0"/>
      </a:dk2>
      <a:lt2>
        <a:srgbClr val="FFFFFF"/>
      </a:lt2>
      <a:accent1>
        <a:srgbClr val="95ACBA"/>
      </a:accent1>
      <a:accent2>
        <a:srgbClr val="009FE3"/>
      </a:accent2>
      <a:accent3>
        <a:srgbClr val="004899"/>
      </a:accent3>
      <a:accent4>
        <a:srgbClr val="73B1C3"/>
      </a:accent4>
      <a:accent5>
        <a:srgbClr val="A2C73B"/>
      </a:accent5>
      <a:accent6>
        <a:srgbClr val="869C80"/>
      </a:accent6>
      <a:hlink>
        <a:srgbClr val="E6007E"/>
      </a:hlink>
      <a:folHlink>
        <a:srgbClr val="AF12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ILL 2016_slides V3">
  <a:themeElements>
    <a:clrScheme name="ILL 2">
      <a:dk1>
        <a:srgbClr val="000000"/>
      </a:dk1>
      <a:lt1>
        <a:srgbClr val="FFFFFF"/>
      </a:lt1>
      <a:dk2>
        <a:srgbClr val="007CB0"/>
      </a:dk2>
      <a:lt2>
        <a:srgbClr val="FFFFFF"/>
      </a:lt2>
      <a:accent1>
        <a:srgbClr val="95ACBA"/>
      </a:accent1>
      <a:accent2>
        <a:srgbClr val="009FE3"/>
      </a:accent2>
      <a:accent3>
        <a:srgbClr val="004899"/>
      </a:accent3>
      <a:accent4>
        <a:srgbClr val="73B1C3"/>
      </a:accent4>
      <a:accent5>
        <a:srgbClr val="A2C73B"/>
      </a:accent5>
      <a:accent6>
        <a:srgbClr val="869C80"/>
      </a:accent6>
      <a:hlink>
        <a:srgbClr val="E6007E"/>
      </a:hlink>
      <a:folHlink>
        <a:srgbClr val="AF12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26749</TotalTime>
  <Words>561</Words>
  <Application>Microsoft Office PowerPoint</Application>
  <PresentationFormat>On-screen Show (16:9)</PresentationFormat>
  <Paragraphs>126</Paragraphs>
  <Slides>16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16</vt:i4>
      </vt:variant>
    </vt:vector>
  </HeadingPairs>
  <TitlesOfParts>
    <vt:vector size="28" baseType="lpstr">
      <vt:lpstr>Arial</vt:lpstr>
      <vt:lpstr>Calibri</vt:lpstr>
      <vt:lpstr>Calibri Light</vt:lpstr>
      <vt:lpstr>Courier New</vt:lpstr>
      <vt:lpstr>Verdana</vt:lpstr>
      <vt:lpstr>Verdana Bold</vt:lpstr>
      <vt:lpstr>Wingdings</vt:lpstr>
      <vt:lpstr>1_ILL 2016_slides V1</vt:lpstr>
      <vt:lpstr>ILL 2016_slides V1</vt:lpstr>
      <vt:lpstr>Custom Design</vt:lpstr>
      <vt:lpstr>ILL 2016_slides V2</vt:lpstr>
      <vt:lpstr>ILL 2016_slides V3</vt:lpstr>
      <vt:lpstr>Bastille - Mantid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Microsoft Corp.</dc:creator>
  <cp:lastModifiedBy>Miguel Angel Gonzalez</cp:lastModifiedBy>
  <cp:revision>208</cp:revision>
  <dcterms:created xsi:type="dcterms:W3CDTF">2016-07-01T08:53:11Z</dcterms:created>
  <dcterms:modified xsi:type="dcterms:W3CDTF">2017-03-13T09:16:09Z</dcterms:modified>
</cp:coreProperties>
</file>